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7c014e426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0475fbbee43cc"/>
  </p:sldMasterIdLst>
  <p:sldIdLst>
    <p:sldId xmlns:r="http://schemas.openxmlformats.org/officeDocument/2006/relationships" id="256" r:id="R6138691293a5478e"/>
    <p:sldId xmlns:r="http://schemas.openxmlformats.org/officeDocument/2006/relationships" id="257" r:id="R0f336a23c27b4967"/>
    <p:sldId xmlns:r="http://schemas.openxmlformats.org/officeDocument/2006/relationships" id="258" r:id="Rea533c60a8f64324"/>
    <p:sldId xmlns:r="http://schemas.openxmlformats.org/officeDocument/2006/relationships" id="259" r:id="R6d0154337345477a"/>
    <p:sldId xmlns:r="http://schemas.openxmlformats.org/officeDocument/2006/relationships" id="260" r:id="Rf7ac84e66daf4bb2"/>
    <p:sldId xmlns:r="http://schemas.openxmlformats.org/officeDocument/2006/relationships" id="261" r:id="R2da99ed6bdfc4cef"/>
    <p:sldId xmlns:r="http://schemas.openxmlformats.org/officeDocument/2006/relationships" id="262" r:id="R3eb9ce4a197d4f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0475fbbee43cc" /><Relationship Type="http://schemas.openxmlformats.org/officeDocument/2006/relationships/slide" Target="/ppt/slides/slide1.xml" Id="R6138691293a5478e" /><Relationship Type="http://schemas.openxmlformats.org/officeDocument/2006/relationships/slide" Target="/ppt/slides/slide2.xml" Id="R0f336a23c27b4967" /><Relationship Type="http://schemas.openxmlformats.org/officeDocument/2006/relationships/slide" Target="/ppt/slides/slide3.xml" Id="Rea533c60a8f64324" /><Relationship Type="http://schemas.openxmlformats.org/officeDocument/2006/relationships/slide" Target="/ppt/slides/slide4.xml" Id="R6d0154337345477a" /><Relationship Type="http://schemas.openxmlformats.org/officeDocument/2006/relationships/slide" Target="/ppt/slides/slide5.xml" Id="Rf7ac84e66daf4bb2" /><Relationship Type="http://schemas.openxmlformats.org/officeDocument/2006/relationships/slide" Target="/ppt/slides/slide6.xml" Id="R2da99ed6bdfc4cef" /><Relationship Type="http://schemas.openxmlformats.org/officeDocument/2006/relationships/slide" Target="/ppt/slides/slide7.xml" Id="R3eb9ce4a197d4f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0f775266e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881d541c54041" /><Relationship Type="http://schemas.openxmlformats.org/officeDocument/2006/relationships/theme" Target="/ppt/slideMasters/theme/theme1.xml" Id="R9079be52ccb84c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c881d541c5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9e3125b41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d7f2ba58742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9192787d45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1464843c548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2a39ecdca44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788c5c6ce42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1012ee339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PROCONA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21 365 993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23 236 827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Finstadrabben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98 98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986 144 501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