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89b886aec1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6aa01438e436d"/>
  </p:sldMasterIdLst>
  <p:sldIdLst>
    <p:sldId xmlns:r="http://schemas.openxmlformats.org/officeDocument/2006/relationships" id="256" r:id="Rc0815eb9c1ea496a"/>
    <p:sldId xmlns:r="http://schemas.openxmlformats.org/officeDocument/2006/relationships" id="257" r:id="R909bb0f2cadc4a36"/>
    <p:sldId xmlns:r="http://schemas.openxmlformats.org/officeDocument/2006/relationships" id="258" r:id="R4fcd7ac06c424eb8"/>
    <p:sldId xmlns:r="http://schemas.openxmlformats.org/officeDocument/2006/relationships" id="259" r:id="R52da5cf44cde4011"/>
    <p:sldId xmlns:r="http://schemas.openxmlformats.org/officeDocument/2006/relationships" id="260" r:id="Rb06ba4ad90b74c61"/>
    <p:sldId xmlns:r="http://schemas.openxmlformats.org/officeDocument/2006/relationships" id="261" r:id="R0517f66a86c44101"/>
    <p:sldId xmlns:r="http://schemas.openxmlformats.org/officeDocument/2006/relationships" id="262" r:id="Rfa91084792bc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6aa01438e436d" /><Relationship Type="http://schemas.openxmlformats.org/officeDocument/2006/relationships/slide" Target="/ppt/slides/slide1.xml" Id="Rc0815eb9c1ea496a" /><Relationship Type="http://schemas.openxmlformats.org/officeDocument/2006/relationships/slide" Target="/ppt/slides/slide2.xml" Id="R909bb0f2cadc4a36" /><Relationship Type="http://schemas.openxmlformats.org/officeDocument/2006/relationships/slide" Target="/ppt/slides/slide3.xml" Id="R4fcd7ac06c424eb8" /><Relationship Type="http://schemas.openxmlformats.org/officeDocument/2006/relationships/slide" Target="/ppt/slides/slide4.xml" Id="R52da5cf44cde4011" /><Relationship Type="http://schemas.openxmlformats.org/officeDocument/2006/relationships/slide" Target="/ppt/slides/slide5.xml" Id="Rb06ba4ad90b74c61" /><Relationship Type="http://schemas.openxmlformats.org/officeDocument/2006/relationships/slide" Target="/ppt/slides/slide6.xml" Id="R0517f66a86c44101" /><Relationship Type="http://schemas.openxmlformats.org/officeDocument/2006/relationships/slide" Target="/ppt/slides/slide7.xml" Id="Rfa91084792bc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dbb16ed30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5915bd69a4d4a" /><Relationship Type="http://schemas.openxmlformats.org/officeDocument/2006/relationships/theme" Target="/ppt/slideMasters/theme/theme1.xml" Id="R1b61f48a48d1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f5915bd69a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ed9715178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087afe06a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52fa6930344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d795e9c2d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1b19212744f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015fb8d19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b235033d9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