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fc0cbbd10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cc97350ba4c1a"/>
  </p:sldMasterIdLst>
  <p:sldIdLst>
    <p:sldId xmlns:r="http://schemas.openxmlformats.org/officeDocument/2006/relationships" id="256" r:id="R239c76e463e044ed"/>
    <p:sldId xmlns:r="http://schemas.openxmlformats.org/officeDocument/2006/relationships" id="257" r:id="Ra9beac46c808445c"/>
    <p:sldId xmlns:r="http://schemas.openxmlformats.org/officeDocument/2006/relationships" id="258" r:id="Re3549650ba154a3f"/>
    <p:sldId xmlns:r="http://schemas.openxmlformats.org/officeDocument/2006/relationships" id="259" r:id="R2b05478b1f4b4243"/>
    <p:sldId xmlns:r="http://schemas.openxmlformats.org/officeDocument/2006/relationships" id="260" r:id="R35cf8d9de28c42ad"/>
    <p:sldId xmlns:r="http://schemas.openxmlformats.org/officeDocument/2006/relationships" id="261" r:id="R53016446585b42d3"/>
    <p:sldId xmlns:r="http://schemas.openxmlformats.org/officeDocument/2006/relationships" id="262" r:id="Rd97a184af28f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cc97350ba4c1a" /><Relationship Type="http://schemas.openxmlformats.org/officeDocument/2006/relationships/slide" Target="/ppt/slides/slide1.xml" Id="R239c76e463e044ed" /><Relationship Type="http://schemas.openxmlformats.org/officeDocument/2006/relationships/slide" Target="/ppt/slides/slide2.xml" Id="Ra9beac46c808445c" /><Relationship Type="http://schemas.openxmlformats.org/officeDocument/2006/relationships/slide" Target="/ppt/slides/slide3.xml" Id="Re3549650ba154a3f" /><Relationship Type="http://schemas.openxmlformats.org/officeDocument/2006/relationships/slide" Target="/ppt/slides/slide4.xml" Id="R2b05478b1f4b4243" /><Relationship Type="http://schemas.openxmlformats.org/officeDocument/2006/relationships/slide" Target="/ppt/slides/slide5.xml" Id="R35cf8d9de28c42ad" /><Relationship Type="http://schemas.openxmlformats.org/officeDocument/2006/relationships/slide" Target="/ppt/slides/slide6.xml" Id="R53016446585b42d3" /><Relationship Type="http://schemas.openxmlformats.org/officeDocument/2006/relationships/slide" Target="/ppt/slides/slide7.xml" Id="Rd97a184af28f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28315e128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b88d3134440b" /><Relationship Type="http://schemas.openxmlformats.org/officeDocument/2006/relationships/theme" Target="/ppt/slideMasters/theme/theme1.xml" Id="R5d7a82e62d48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2b88d3134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7192b4da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b323024e3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3ccdb8ed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e7ff1b1c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51100a79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6be2407b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8eb0fe3c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