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ba696e884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e26712be34e96"/>
  </p:sldMasterIdLst>
  <p:sldIdLst>
    <p:sldId xmlns:r="http://schemas.openxmlformats.org/officeDocument/2006/relationships" id="256" r:id="R81af79f16a214bd2"/>
    <p:sldId xmlns:r="http://schemas.openxmlformats.org/officeDocument/2006/relationships" id="257" r:id="Rc70ac732600e4d5b"/>
    <p:sldId xmlns:r="http://schemas.openxmlformats.org/officeDocument/2006/relationships" id="258" r:id="Rfa2ef6a9e067425c"/>
    <p:sldId xmlns:r="http://schemas.openxmlformats.org/officeDocument/2006/relationships" id="259" r:id="R3c581a35981e4e47"/>
    <p:sldId xmlns:r="http://schemas.openxmlformats.org/officeDocument/2006/relationships" id="260" r:id="R83f6b4314dca4cd3"/>
    <p:sldId xmlns:r="http://schemas.openxmlformats.org/officeDocument/2006/relationships" id="261" r:id="R939e0852f06e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e26712be34e96" /><Relationship Type="http://schemas.openxmlformats.org/officeDocument/2006/relationships/slide" Target="/ppt/slides/slide1.xml" Id="R81af79f16a214bd2" /><Relationship Type="http://schemas.openxmlformats.org/officeDocument/2006/relationships/slide" Target="/ppt/slides/slide2.xml" Id="Rc70ac732600e4d5b" /><Relationship Type="http://schemas.openxmlformats.org/officeDocument/2006/relationships/slide" Target="/ppt/slides/slide3.xml" Id="Rfa2ef6a9e067425c" /><Relationship Type="http://schemas.openxmlformats.org/officeDocument/2006/relationships/slide" Target="/ppt/slides/slide4.xml" Id="R3c581a35981e4e47" /><Relationship Type="http://schemas.openxmlformats.org/officeDocument/2006/relationships/slide" Target="/ppt/slides/slide5.xml" Id="R83f6b4314dca4cd3" /><Relationship Type="http://schemas.openxmlformats.org/officeDocument/2006/relationships/slide" Target="/ppt/slides/slide6.xml" Id="R939e0852f06e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3cacfb493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1d2b2fa8487b" /><Relationship Type="http://schemas.openxmlformats.org/officeDocument/2006/relationships/theme" Target="/ppt/slideMasters/theme/theme1.xml" Id="Rd6dde3757689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c1d2b2fa8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9ab76d9b8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5663ed70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ef1d3c2d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83dcc65b1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f185f0942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a9a04fc4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