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87e2e93be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f08a80d244050"/>
  </p:sldMasterIdLst>
  <p:sldIdLst>
    <p:sldId xmlns:r="http://schemas.openxmlformats.org/officeDocument/2006/relationships" id="256" r:id="Rf6c92e4f90e54e1b"/>
    <p:sldId xmlns:r="http://schemas.openxmlformats.org/officeDocument/2006/relationships" id="257" r:id="R88609ad744714ca6"/>
    <p:sldId xmlns:r="http://schemas.openxmlformats.org/officeDocument/2006/relationships" id="258" r:id="R9464b72d2ee64d16"/>
    <p:sldId xmlns:r="http://schemas.openxmlformats.org/officeDocument/2006/relationships" id="259" r:id="R548ce25d39764093"/>
    <p:sldId xmlns:r="http://schemas.openxmlformats.org/officeDocument/2006/relationships" id="260" r:id="Rffe51e4848b54e95"/>
    <p:sldId xmlns:r="http://schemas.openxmlformats.org/officeDocument/2006/relationships" id="261" r:id="Ra07f38fb88d9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f08a80d244050" /><Relationship Type="http://schemas.openxmlformats.org/officeDocument/2006/relationships/slide" Target="/ppt/slides/slide1.xml" Id="Rf6c92e4f90e54e1b" /><Relationship Type="http://schemas.openxmlformats.org/officeDocument/2006/relationships/slide" Target="/ppt/slides/slide2.xml" Id="R88609ad744714ca6" /><Relationship Type="http://schemas.openxmlformats.org/officeDocument/2006/relationships/slide" Target="/ppt/slides/slide3.xml" Id="R9464b72d2ee64d16" /><Relationship Type="http://schemas.openxmlformats.org/officeDocument/2006/relationships/slide" Target="/ppt/slides/slide4.xml" Id="R548ce25d39764093" /><Relationship Type="http://schemas.openxmlformats.org/officeDocument/2006/relationships/slide" Target="/ppt/slides/slide5.xml" Id="Rffe51e4848b54e95" /><Relationship Type="http://schemas.openxmlformats.org/officeDocument/2006/relationships/slide" Target="/ppt/slides/slide6.xml" Id="Ra07f38fb88d9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72574bc6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4441281e438f" /><Relationship Type="http://schemas.openxmlformats.org/officeDocument/2006/relationships/theme" Target="/ppt/slideMasters/theme/theme1.xml" Id="R44e20ea4e9bc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24441281e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2f56df99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963ff543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80235300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16b9331cb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f93e9652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2627de89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