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4c323b5a1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6cda176ba41b8"/>
  </p:sldMasterIdLst>
  <p:sldIdLst>
    <p:sldId xmlns:r="http://schemas.openxmlformats.org/officeDocument/2006/relationships" id="256" r:id="Rdc9e73d2a4f240f8"/>
    <p:sldId xmlns:r="http://schemas.openxmlformats.org/officeDocument/2006/relationships" id="257" r:id="R1e2072e4c7e744b6"/>
    <p:sldId xmlns:r="http://schemas.openxmlformats.org/officeDocument/2006/relationships" id="258" r:id="Rd1bfb5b7914a48dc"/>
    <p:sldId xmlns:r="http://schemas.openxmlformats.org/officeDocument/2006/relationships" id="259" r:id="Rd4335a3fc9524b71"/>
    <p:sldId xmlns:r="http://schemas.openxmlformats.org/officeDocument/2006/relationships" id="260" r:id="R5b3a953d44084493"/>
    <p:sldId xmlns:r="http://schemas.openxmlformats.org/officeDocument/2006/relationships" id="261" r:id="Rd3904782d7bb4c88"/>
    <p:sldId xmlns:r="http://schemas.openxmlformats.org/officeDocument/2006/relationships" id="262" r:id="R6a549e80cd5e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6cda176ba41b8" /><Relationship Type="http://schemas.openxmlformats.org/officeDocument/2006/relationships/slide" Target="/ppt/slides/slide1.xml" Id="Rdc9e73d2a4f240f8" /><Relationship Type="http://schemas.openxmlformats.org/officeDocument/2006/relationships/slide" Target="/ppt/slides/slide2.xml" Id="R1e2072e4c7e744b6" /><Relationship Type="http://schemas.openxmlformats.org/officeDocument/2006/relationships/slide" Target="/ppt/slides/slide3.xml" Id="Rd1bfb5b7914a48dc" /><Relationship Type="http://schemas.openxmlformats.org/officeDocument/2006/relationships/slide" Target="/ppt/slides/slide4.xml" Id="Rd4335a3fc9524b71" /><Relationship Type="http://schemas.openxmlformats.org/officeDocument/2006/relationships/slide" Target="/ppt/slides/slide5.xml" Id="R5b3a953d44084493" /><Relationship Type="http://schemas.openxmlformats.org/officeDocument/2006/relationships/slide" Target="/ppt/slides/slide6.xml" Id="Rd3904782d7bb4c88" /><Relationship Type="http://schemas.openxmlformats.org/officeDocument/2006/relationships/slide" Target="/ppt/slides/slide7.xml" Id="R6a549e80cd5e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45e6061e0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5682c0feb4319" /><Relationship Type="http://schemas.openxmlformats.org/officeDocument/2006/relationships/theme" Target="/ppt/slideMasters/theme/theme1.xml" Id="Rabc7f0965f6944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25682c0feb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d44b71b714d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adac6afa541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57262bba8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355f77264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ae7cd29cf4f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39eafe15a48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8a5076a36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DATAREGNSKAP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5 929 852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1 913 148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5 899 715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SIW KNIVE HERLAND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Torsvang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3271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35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986 085 750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DATAREGNSKAP AS</a:t>
            </a:r>
          </a:p>
        </p:txBody>
      </p:sp>
    </p:spTree>
  </p:cSld>
  <p:clrMapOvr>
    <a:masterClrMapping xmlns:a="http://schemas.openxmlformats.org/drawingml/2006/main"/>
  </p:clrMapOvr>
</p:sld>
</file>