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0fc9b71deb4c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43142a63394b96"/>
  </p:sldMasterIdLst>
  <p:sldIdLst>
    <p:sldId xmlns:r="http://schemas.openxmlformats.org/officeDocument/2006/relationships" id="256" r:id="Reb6df9d115094e9e"/>
    <p:sldId xmlns:r="http://schemas.openxmlformats.org/officeDocument/2006/relationships" id="257" r:id="R9b80cb621c594993"/>
    <p:sldId xmlns:r="http://schemas.openxmlformats.org/officeDocument/2006/relationships" id="258" r:id="Re9009af57e5f41fb"/>
    <p:sldId xmlns:r="http://schemas.openxmlformats.org/officeDocument/2006/relationships" id="259" r:id="R37126c53a8c04f3e"/>
    <p:sldId xmlns:r="http://schemas.openxmlformats.org/officeDocument/2006/relationships" id="260" r:id="R50750ec6130c4e6f"/>
    <p:sldId xmlns:r="http://schemas.openxmlformats.org/officeDocument/2006/relationships" id="261" r:id="R37bd8e18b7974622"/>
    <p:sldId xmlns:r="http://schemas.openxmlformats.org/officeDocument/2006/relationships" id="262" r:id="Rbb8ac47d80ab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43142a63394b96" /><Relationship Type="http://schemas.openxmlformats.org/officeDocument/2006/relationships/slide" Target="/ppt/slides/slide1.xml" Id="Reb6df9d115094e9e" /><Relationship Type="http://schemas.openxmlformats.org/officeDocument/2006/relationships/slide" Target="/ppt/slides/slide2.xml" Id="R9b80cb621c594993" /><Relationship Type="http://schemas.openxmlformats.org/officeDocument/2006/relationships/slide" Target="/ppt/slides/slide3.xml" Id="Re9009af57e5f41fb" /><Relationship Type="http://schemas.openxmlformats.org/officeDocument/2006/relationships/slide" Target="/ppt/slides/slide4.xml" Id="R37126c53a8c04f3e" /><Relationship Type="http://schemas.openxmlformats.org/officeDocument/2006/relationships/slide" Target="/ppt/slides/slide5.xml" Id="R50750ec6130c4e6f" /><Relationship Type="http://schemas.openxmlformats.org/officeDocument/2006/relationships/slide" Target="/ppt/slides/slide6.xml" Id="R37bd8e18b7974622" /><Relationship Type="http://schemas.openxmlformats.org/officeDocument/2006/relationships/slide" Target="/ppt/slides/slide7.xml" Id="Rbb8ac47d80ab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64673a22740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b2da8d11d4388" /><Relationship Type="http://schemas.openxmlformats.org/officeDocument/2006/relationships/theme" Target="/ppt/slideMasters/theme/theme1.xml" Id="R43dafa185c8844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b2da8d11d43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e6e6e1a0740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5b31bc0d84c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33856778c4a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3bc8de5fa45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30e3ebba6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da178978d4e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64c0d6f2c44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REDBACK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REDBACK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−513 472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−5 021 690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−12 804 248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249 366 250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251 254 977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CELINE KJELDSTAD GRIMNES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KJELDSTAD GRIMNES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KJELDSTAD GRIMNES  –  20,3 %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PIHL GRIMNES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HOLM KJELDSTAD GRIMNES  –  19,5 %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PIHL GRIMNES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Aslakveien 14E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986 079 602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REDBACK AS</a:t>
            </a:r>
          </a:p>
        </p:txBody>
      </p:sp>
    </p:spTree>
  </p:cSld>
  <p:clrMapOvr>
    <a:masterClrMapping xmlns:a="http://schemas.openxmlformats.org/drawingml/2006/main"/>
  </p:clrMapOvr>
</p:sld>
</file>