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cd0cc0a47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8ec0f3be94287"/>
  </p:sldMasterIdLst>
  <p:sldIdLst>
    <p:sldId xmlns:r="http://schemas.openxmlformats.org/officeDocument/2006/relationships" id="256" r:id="R7e12683736574242"/>
    <p:sldId xmlns:r="http://schemas.openxmlformats.org/officeDocument/2006/relationships" id="257" r:id="R3e8d6b2bd3dc4a3a"/>
    <p:sldId xmlns:r="http://schemas.openxmlformats.org/officeDocument/2006/relationships" id="258" r:id="R9ea74f3f060a42cb"/>
    <p:sldId xmlns:r="http://schemas.openxmlformats.org/officeDocument/2006/relationships" id="259" r:id="Refb0b2710a414468"/>
    <p:sldId xmlns:r="http://schemas.openxmlformats.org/officeDocument/2006/relationships" id="260" r:id="Rd55e69e29dc84f6b"/>
    <p:sldId xmlns:r="http://schemas.openxmlformats.org/officeDocument/2006/relationships" id="261" r:id="Rd2554294675b4d7c"/>
    <p:sldId xmlns:r="http://schemas.openxmlformats.org/officeDocument/2006/relationships" id="262" r:id="R365a558d079649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8ec0f3be94287" /><Relationship Type="http://schemas.openxmlformats.org/officeDocument/2006/relationships/slide" Target="/ppt/slides/slide1.xml" Id="R7e12683736574242" /><Relationship Type="http://schemas.openxmlformats.org/officeDocument/2006/relationships/slide" Target="/ppt/slides/slide2.xml" Id="R3e8d6b2bd3dc4a3a" /><Relationship Type="http://schemas.openxmlformats.org/officeDocument/2006/relationships/slide" Target="/ppt/slides/slide3.xml" Id="R9ea74f3f060a42cb" /><Relationship Type="http://schemas.openxmlformats.org/officeDocument/2006/relationships/slide" Target="/ppt/slides/slide4.xml" Id="Refb0b2710a414468" /><Relationship Type="http://schemas.openxmlformats.org/officeDocument/2006/relationships/slide" Target="/ppt/slides/slide5.xml" Id="Rd55e69e29dc84f6b" /><Relationship Type="http://schemas.openxmlformats.org/officeDocument/2006/relationships/slide" Target="/ppt/slides/slide6.xml" Id="Rd2554294675b4d7c" /><Relationship Type="http://schemas.openxmlformats.org/officeDocument/2006/relationships/slide" Target="/ppt/slides/slide7.xml" Id="R365a558d079649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1ab42d3ea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5099e740a4f76" /><Relationship Type="http://schemas.openxmlformats.org/officeDocument/2006/relationships/theme" Target="/ppt/slideMasters/theme/theme1.xml" Id="R5d00984958ea4c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25099e740a4f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ee298203145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75406feb8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ad993060b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52166757549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ae98f09fd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5789c423442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7015b7fca44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392 048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LENNART GRØTT HOLEN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986 062 521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