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ce527efffa49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b76d212e3d4dfa"/>
  </p:sldMasterIdLst>
  <p:sldIdLst>
    <p:sldId xmlns:r="http://schemas.openxmlformats.org/officeDocument/2006/relationships" id="256" r:id="Rdbb1e2db07e044bf"/>
    <p:sldId xmlns:r="http://schemas.openxmlformats.org/officeDocument/2006/relationships" id="257" r:id="R32b4eb8f1f0f4cc8"/>
    <p:sldId xmlns:r="http://schemas.openxmlformats.org/officeDocument/2006/relationships" id="258" r:id="R652dfc864cb94fdd"/>
    <p:sldId xmlns:r="http://schemas.openxmlformats.org/officeDocument/2006/relationships" id="259" r:id="R4fa92dcb733b4b8d"/>
    <p:sldId xmlns:r="http://schemas.openxmlformats.org/officeDocument/2006/relationships" id="260" r:id="R34483dbbe24e4793"/>
    <p:sldId xmlns:r="http://schemas.openxmlformats.org/officeDocument/2006/relationships" id="261" r:id="Rde54f36d75a842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b76d212e3d4dfa" /><Relationship Type="http://schemas.openxmlformats.org/officeDocument/2006/relationships/slide" Target="/ppt/slides/slide1.xml" Id="Rdbb1e2db07e044bf" /><Relationship Type="http://schemas.openxmlformats.org/officeDocument/2006/relationships/slide" Target="/ppt/slides/slide2.xml" Id="R32b4eb8f1f0f4cc8" /><Relationship Type="http://schemas.openxmlformats.org/officeDocument/2006/relationships/slide" Target="/ppt/slides/slide3.xml" Id="R652dfc864cb94fdd" /><Relationship Type="http://schemas.openxmlformats.org/officeDocument/2006/relationships/slide" Target="/ppt/slides/slide4.xml" Id="R4fa92dcb733b4b8d" /><Relationship Type="http://schemas.openxmlformats.org/officeDocument/2006/relationships/slide" Target="/ppt/slides/slide5.xml" Id="R34483dbbe24e4793" /><Relationship Type="http://schemas.openxmlformats.org/officeDocument/2006/relationships/slide" Target="/ppt/slides/slide6.xml" Id="Rde54f36d75a842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0ed281095b46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2fcf2c44d41ef" /><Relationship Type="http://schemas.openxmlformats.org/officeDocument/2006/relationships/theme" Target="/ppt/slideMasters/theme/theme1.xml" Id="R24bd39ec47394a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52fcf2c44d41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8eac795ab443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650f1d8514e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c84ed85b934c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54924b08f246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65d050d3bd44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24dbd328114c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PINAR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Østensjøveien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986 062 521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PINAR INVEST AS</a:t>
            </a:r>
          </a:p>
        </p:txBody>
      </p:sp>
    </p:spTree>
  </p:cSld>
  <p:clrMapOvr>
    <a:masterClrMapping xmlns:a="http://schemas.openxmlformats.org/drawingml/2006/main"/>
  </p:clrMapOvr>
</p:sld>
</file>