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04f405ba024b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3c18c8b95046d5"/>
  </p:sldMasterIdLst>
  <p:sldIdLst>
    <p:sldId xmlns:r="http://schemas.openxmlformats.org/officeDocument/2006/relationships" id="256" r:id="R46bd02130850412b"/>
    <p:sldId xmlns:r="http://schemas.openxmlformats.org/officeDocument/2006/relationships" id="257" r:id="Rf921c69b14f742b2"/>
    <p:sldId xmlns:r="http://schemas.openxmlformats.org/officeDocument/2006/relationships" id="258" r:id="R5295e1a62de944ff"/>
    <p:sldId xmlns:r="http://schemas.openxmlformats.org/officeDocument/2006/relationships" id="259" r:id="R193dcdb1255b424b"/>
    <p:sldId xmlns:r="http://schemas.openxmlformats.org/officeDocument/2006/relationships" id="260" r:id="R061fb3c10ffc46d4"/>
    <p:sldId xmlns:r="http://schemas.openxmlformats.org/officeDocument/2006/relationships" id="261" r:id="Rae79f408264c41c4"/>
    <p:sldId xmlns:r="http://schemas.openxmlformats.org/officeDocument/2006/relationships" id="262" r:id="Rc5509d2469314e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3c18c8b95046d5" /><Relationship Type="http://schemas.openxmlformats.org/officeDocument/2006/relationships/slide" Target="/ppt/slides/slide1.xml" Id="R46bd02130850412b" /><Relationship Type="http://schemas.openxmlformats.org/officeDocument/2006/relationships/slide" Target="/ppt/slides/slide2.xml" Id="Rf921c69b14f742b2" /><Relationship Type="http://schemas.openxmlformats.org/officeDocument/2006/relationships/slide" Target="/ppt/slides/slide3.xml" Id="R5295e1a62de944ff" /><Relationship Type="http://schemas.openxmlformats.org/officeDocument/2006/relationships/slide" Target="/ppt/slides/slide4.xml" Id="R193dcdb1255b424b" /><Relationship Type="http://schemas.openxmlformats.org/officeDocument/2006/relationships/slide" Target="/ppt/slides/slide5.xml" Id="R061fb3c10ffc46d4" /><Relationship Type="http://schemas.openxmlformats.org/officeDocument/2006/relationships/slide" Target="/ppt/slides/slide6.xml" Id="Rae79f408264c41c4" /><Relationship Type="http://schemas.openxmlformats.org/officeDocument/2006/relationships/slide" Target="/ppt/slides/slide7.xml" Id="Rc5509d2469314e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df8a7f19ff4d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09f1834674259" /><Relationship Type="http://schemas.openxmlformats.org/officeDocument/2006/relationships/theme" Target="/ppt/slideMasters/theme/theme1.xml" Id="R15c28668451542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b09f18346742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c07dd8e1c44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67388ee33441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4a7a45a53240b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a7cd5c66bb44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e426ab098d42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cb6c10a2524d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9c0fb300345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POLLUX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POLLUX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POLLUX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POLLUX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POLLUX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POLLUX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−278 895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7 865 994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144 436 899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173 518 715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POLLUX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FREDRIK NATVIG ASPELIN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FREDRIK NATVIG ASPELIN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POLLUX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Tjuvholmen, Fru Kroghs brygge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83 20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986 051 295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POLLUX INVEST AS</a:t>
            </a:r>
          </a:p>
        </p:txBody>
      </p:sp>
    </p:spTree>
  </p:cSld>
  <p:clrMapOvr>
    <a:masterClrMapping xmlns:a="http://schemas.openxmlformats.org/drawingml/2006/main"/>
  </p:clrMapOvr>
</p:sld>
</file>