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301dec521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60363028c40b9"/>
  </p:sldMasterIdLst>
  <p:sldIdLst>
    <p:sldId xmlns:r="http://schemas.openxmlformats.org/officeDocument/2006/relationships" id="256" r:id="R7a03651e0cc14ec2"/>
    <p:sldId xmlns:r="http://schemas.openxmlformats.org/officeDocument/2006/relationships" id="257" r:id="R66b5a98fb4ea4741"/>
    <p:sldId xmlns:r="http://schemas.openxmlformats.org/officeDocument/2006/relationships" id="258" r:id="R3834cd8ecc1d40fa"/>
    <p:sldId xmlns:r="http://schemas.openxmlformats.org/officeDocument/2006/relationships" id="259" r:id="Rb4adb174ba3a499c"/>
    <p:sldId xmlns:r="http://schemas.openxmlformats.org/officeDocument/2006/relationships" id="260" r:id="R5a5ee9c5c3ad494b"/>
    <p:sldId xmlns:r="http://schemas.openxmlformats.org/officeDocument/2006/relationships" id="261" r:id="Rc9ab6ab4c0ef4528"/>
    <p:sldId xmlns:r="http://schemas.openxmlformats.org/officeDocument/2006/relationships" id="262" r:id="Ra175c470933f4d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60363028c40b9" /><Relationship Type="http://schemas.openxmlformats.org/officeDocument/2006/relationships/slide" Target="/ppt/slides/slide1.xml" Id="R7a03651e0cc14ec2" /><Relationship Type="http://schemas.openxmlformats.org/officeDocument/2006/relationships/slide" Target="/ppt/slides/slide2.xml" Id="R66b5a98fb4ea4741" /><Relationship Type="http://schemas.openxmlformats.org/officeDocument/2006/relationships/slide" Target="/ppt/slides/slide3.xml" Id="R3834cd8ecc1d40fa" /><Relationship Type="http://schemas.openxmlformats.org/officeDocument/2006/relationships/slide" Target="/ppt/slides/slide4.xml" Id="Rb4adb174ba3a499c" /><Relationship Type="http://schemas.openxmlformats.org/officeDocument/2006/relationships/slide" Target="/ppt/slides/slide5.xml" Id="R5a5ee9c5c3ad494b" /><Relationship Type="http://schemas.openxmlformats.org/officeDocument/2006/relationships/slide" Target="/ppt/slides/slide6.xml" Id="Rc9ab6ab4c0ef4528" /><Relationship Type="http://schemas.openxmlformats.org/officeDocument/2006/relationships/slide" Target="/ppt/slides/slide7.xml" Id="Ra175c470933f4d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aef0c2f1e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ba4d90da04f23" /><Relationship Type="http://schemas.openxmlformats.org/officeDocument/2006/relationships/theme" Target="/ppt/slideMasters/theme/theme1.xml" Id="Rc0795cc16d69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8ba4d90da04f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bea1c7002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0757626e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45577b57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a0309d06f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37fbd8a9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77aeada3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643208f440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NAPPHOLMEN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NAPPHOLMEN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619 905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10 709 183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49 055 943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4BROTHERS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HABBESTAD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GUNNLAUG HABBESTAD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Gunnar Habbestad, Vikanesvegen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986 011 102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NAPPHOLMEN AS</a:t>
            </a:r>
          </a:p>
        </p:txBody>
      </p:sp>
    </p:spTree>
  </p:cSld>
  <p:clrMapOvr>
    <a:masterClrMapping xmlns:a="http://schemas.openxmlformats.org/drawingml/2006/main"/>
  </p:clrMapOvr>
</p:sld>
</file>