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4d93ebf18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ec1bce4984740"/>
  </p:sldMasterIdLst>
  <p:sldIdLst>
    <p:sldId xmlns:r="http://schemas.openxmlformats.org/officeDocument/2006/relationships" id="256" r:id="Rfbd0f2f1c08d421e"/>
    <p:sldId xmlns:r="http://schemas.openxmlformats.org/officeDocument/2006/relationships" id="257" r:id="Rca7b5a4f2f764e5d"/>
    <p:sldId xmlns:r="http://schemas.openxmlformats.org/officeDocument/2006/relationships" id="258" r:id="Ra3ac1ae52f724d03"/>
    <p:sldId xmlns:r="http://schemas.openxmlformats.org/officeDocument/2006/relationships" id="259" r:id="Raf62dc61de9747e8"/>
    <p:sldId xmlns:r="http://schemas.openxmlformats.org/officeDocument/2006/relationships" id="260" r:id="R458301e31ebd412c"/>
    <p:sldId xmlns:r="http://schemas.openxmlformats.org/officeDocument/2006/relationships" id="261" r:id="Rfc51f007845a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ec1bce4984740" /><Relationship Type="http://schemas.openxmlformats.org/officeDocument/2006/relationships/slide" Target="/ppt/slides/slide1.xml" Id="Rfbd0f2f1c08d421e" /><Relationship Type="http://schemas.openxmlformats.org/officeDocument/2006/relationships/slide" Target="/ppt/slides/slide2.xml" Id="Rca7b5a4f2f764e5d" /><Relationship Type="http://schemas.openxmlformats.org/officeDocument/2006/relationships/slide" Target="/ppt/slides/slide3.xml" Id="Ra3ac1ae52f724d03" /><Relationship Type="http://schemas.openxmlformats.org/officeDocument/2006/relationships/slide" Target="/ppt/slides/slide4.xml" Id="Raf62dc61de9747e8" /><Relationship Type="http://schemas.openxmlformats.org/officeDocument/2006/relationships/slide" Target="/ppt/slides/slide5.xml" Id="R458301e31ebd412c" /><Relationship Type="http://schemas.openxmlformats.org/officeDocument/2006/relationships/slide" Target="/ppt/slides/slide6.xml" Id="Rfc51f007845a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72e1f7bb1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04ad2d61d4cfb" /><Relationship Type="http://schemas.openxmlformats.org/officeDocument/2006/relationships/theme" Target="/ppt/slideMasters/theme/theme1.xml" Id="R04a25666d213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04ad2d61d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63e79c2a2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35478ce7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83b35e63b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2ac9ffa37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a0207d1c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b5e7de7c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NAPPHOLMEN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Gunnar Habbestad, Vikanesvegen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