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4da8c107934b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70ce9bda8740f4"/>
  </p:sldMasterIdLst>
  <p:sldIdLst>
    <p:sldId xmlns:r="http://schemas.openxmlformats.org/officeDocument/2006/relationships" id="256" r:id="R37d29d77e1744a2a"/>
    <p:sldId xmlns:r="http://schemas.openxmlformats.org/officeDocument/2006/relationships" id="257" r:id="R5c8121d7ae624862"/>
    <p:sldId xmlns:r="http://schemas.openxmlformats.org/officeDocument/2006/relationships" id="258" r:id="Rc2dabc0fdbd34ead"/>
    <p:sldId xmlns:r="http://schemas.openxmlformats.org/officeDocument/2006/relationships" id="259" r:id="R62b3b156ee3c4645"/>
    <p:sldId xmlns:r="http://schemas.openxmlformats.org/officeDocument/2006/relationships" id="260" r:id="Re1f1d831cb364d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70ce9bda8740f4" /><Relationship Type="http://schemas.openxmlformats.org/officeDocument/2006/relationships/slide" Target="/ppt/slides/slide1.xml" Id="R37d29d77e1744a2a" /><Relationship Type="http://schemas.openxmlformats.org/officeDocument/2006/relationships/slide" Target="/ppt/slides/slide2.xml" Id="R5c8121d7ae624862" /><Relationship Type="http://schemas.openxmlformats.org/officeDocument/2006/relationships/slide" Target="/ppt/slides/slide3.xml" Id="Rc2dabc0fdbd34ead" /><Relationship Type="http://schemas.openxmlformats.org/officeDocument/2006/relationships/slide" Target="/ppt/slides/slide4.xml" Id="R62b3b156ee3c4645" /><Relationship Type="http://schemas.openxmlformats.org/officeDocument/2006/relationships/slide" Target="/ppt/slides/slide5.xml" Id="Re1f1d831cb364d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f50f391eee4c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b0ea3535a443e" /><Relationship Type="http://schemas.openxmlformats.org/officeDocument/2006/relationships/theme" Target="/ppt/slideMasters/theme/theme1.xml" Id="R4b3322dd390a42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5b0ea3535a44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5eceef9ea49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fa5426a0b4e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0891bde234b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4b441dc8142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b0f3872c949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EXIT DATA 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EXIT DATA 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EXIT DATA BEDRIFT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EXIT DATA 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EXIT DATA 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EXIT DATA 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985 882 339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EXIT DATA BEDRIFT AS</a:t>
            </a:r>
          </a:p>
        </p:txBody>
      </p:sp>
    </p:spTree>
  </p:cSld>
  <p:clrMapOvr>
    <a:masterClrMapping xmlns:a="http://schemas.openxmlformats.org/drawingml/2006/main"/>
  </p:clrMapOvr>
</p:sld>
</file>