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f6b32d998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260aeb8e14479"/>
  </p:sldMasterIdLst>
  <p:sldIdLst>
    <p:sldId xmlns:r="http://schemas.openxmlformats.org/officeDocument/2006/relationships" id="256" r:id="R8b7314f7f1454daf"/>
    <p:sldId xmlns:r="http://schemas.openxmlformats.org/officeDocument/2006/relationships" id="257" r:id="Rce579e0c5bd14aaf"/>
    <p:sldId xmlns:r="http://schemas.openxmlformats.org/officeDocument/2006/relationships" id="258" r:id="R4a6f8ca25c354837"/>
    <p:sldId xmlns:r="http://schemas.openxmlformats.org/officeDocument/2006/relationships" id="259" r:id="R8ecbe419b4234675"/>
    <p:sldId xmlns:r="http://schemas.openxmlformats.org/officeDocument/2006/relationships" id="260" r:id="Rf73090e8e480443f"/>
    <p:sldId xmlns:r="http://schemas.openxmlformats.org/officeDocument/2006/relationships" id="261" r:id="R565abd1536ed4438"/>
    <p:sldId xmlns:r="http://schemas.openxmlformats.org/officeDocument/2006/relationships" id="262" r:id="Rfcf0afc67747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260aeb8e14479" /><Relationship Type="http://schemas.openxmlformats.org/officeDocument/2006/relationships/slide" Target="/ppt/slides/slide1.xml" Id="R8b7314f7f1454daf" /><Relationship Type="http://schemas.openxmlformats.org/officeDocument/2006/relationships/slide" Target="/ppt/slides/slide2.xml" Id="Rce579e0c5bd14aaf" /><Relationship Type="http://schemas.openxmlformats.org/officeDocument/2006/relationships/slide" Target="/ppt/slides/slide3.xml" Id="R4a6f8ca25c354837" /><Relationship Type="http://schemas.openxmlformats.org/officeDocument/2006/relationships/slide" Target="/ppt/slides/slide4.xml" Id="R8ecbe419b4234675" /><Relationship Type="http://schemas.openxmlformats.org/officeDocument/2006/relationships/slide" Target="/ppt/slides/slide5.xml" Id="Rf73090e8e480443f" /><Relationship Type="http://schemas.openxmlformats.org/officeDocument/2006/relationships/slide" Target="/ppt/slides/slide6.xml" Id="R565abd1536ed4438" /><Relationship Type="http://schemas.openxmlformats.org/officeDocument/2006/relationships/slide" Target="/ppt/slides/slide7.xml" Id="Rfcf0afc67747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b6f37d418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6b0fca024584" /><Relationship Type="http://schemas.openxmlformats.org/officeDocument/2006/relationships/theme" Target="/ppt/slideMasters/theme/theme1.xml" Id="R56119ef278e6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36b0fca02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9adaf977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a42df99a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1b307a6f6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363151aa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f5d9c8a3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9c48b277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84b8e960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NORD-ØST SA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ENGERDAL SA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NORDRE VESTFOLD SA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REGNSKAP ELVERUM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FJORD REKNESKAP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katrine.solberg@okoraad.no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985 863 539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