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4702590ec74e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cc5bc9686c4588"/>
  </p:sldMasterIdLst>
  <p:sldIdLst>
    <p:sldId xmlns:r="http://schemas.openxmlformats.org/officeDocument/2006/relationships" id="256" r:id="Rbf014535d379475f"/>
    <p:sldId xmlns:r="http://schemas.openxmlformats.org/officeDocument/2006/relationships" id="257" r:id="Rc50c80a0451b495c"/>
    <p:sldId xmlns:r="http://schemas.openxmlformats.org/officeDocument/2006/relationships" id="258" r:id="Rea1a38e84a18455d"/>
    <p:sldId xmlns:r="http://schemas.openxmlformats.org/officeDocument/2006/relationships" id="259" r:id="R170f18c06d4c4c28"/>
    <p:sldId xmlns:r="http://schemas.openxmlformats.org/officeDocument/2006/relationships" id="260" r:id="R10ebd41da7794ac4"/>
    <p:sldId xmlns:r="http://schemas.openxmlformats.org/officeDocument/2006/relationships" id="261" r:id="R4815c59fd7cf4e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cc5bc9686c4588" /><Relationship Type="http://schemas.openxmlformats.org/officeDocument/2006/relationships/slide" Target="/ppt/slides/slide1.xml" Id="Rbf014535d379475f" /><Relationship Type="http://schemas.openxmlformats.org/officeDocument/2006/relationships/slide" Target="/ppt/slides/slide2.xml" Id="Rc50c80a0451b495c" /><Relationship Type="http://schemas.openxmlformats.org/officeDocument/2006/relationships/slide" Target="/ppt/slides/slide3.xml" Id="Rea1a38e84a18455d" /><Relationship Type="http://schemas.openxmlformats.org/officeDocument/2006/relationships/slide" Target="/ppt/slides/slide4.xml" Id="R170f18c06d4c4c28" /><Relationship Type="http://schemas.openxmlformats.org/officeDocument/2006/relationships/slide" Target="/ppt/slides/slide5.xml" Id="R10ebd41da7794ac4" /><Relationship Type="http://schemas.openxmlformats.org/officeDocument/2006/relationships/slide" Target="/ppt/slides/slide6.xml" Id="R4815c59fd7cf4e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803f376d0c4e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731f102d94155" /><Relationship Type="http://schemas.openxmlformats.org/officeDocument/2006/relationships/theme" Target="/ppt/slideMasters/theme/theme1.xml" Id="R57f6762a94d940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2731f102d941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54c6fb04a4b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75291705341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1556287c24c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9aed2999649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5713b5aed4f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9d0e2bfab43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VEKSTRA EIER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katrine.solberg@okoraad.no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985 863 539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EIER AS</a:t>
            </a:r>
          </a:p>
        </p:txBody>
      </p:sp>
    </p:spTree>
  </p:cSld>
  <p:clrMapOvr>
    <a:masterClrMapping xmlns:a="http://schemas.openxmlformats.org/drawingml/2006/main"/>
  </p:clrMapOvr>
</p:sld>
</file>