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d0bf13ca741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4249cc5a5346bb"/>
  </p:sldMasterIdLst>
  <p:sldIdLst>
    <p:sldId xmlns:r="http://schemas.openxmlformats.org/officeDocument/2006/relationships" id="256" r:id="Rcd7f4b9f4e6a456f"/>
    <p:sldId xmlns:r="http://schemas.openxmlformats.org/officeDocument/2006/relationships" id="257" r:id="Rf40fad2eeac54341"/>
    <p:sldId xmlns:r="http://schemas.openxmlformats.org/officeDocument/2006/relationships" id="258" r:id="R581660524fb9487f"/>
    <p:sldId xmlns:r="http://schemas.openxmlformats.org/officeDocument/2006/relationships" id="259" r:id="R25d6988b809641a9"/>
    <p:sldId xmlns:r="http://schemas.openxmlformats.org/officeDocument/2006/relationships" id="260" r:id="R1466d8d7a9d54573"/>
    <p:sldId xmlns:r="http://schemas.openxmlformats.org/officeDocument/2006/relationships" id="261" r:id="Ra9b06f375342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4249cc5a5346bb" /><Relationship Type="http://schemas.openxmlformats.org/officeDocument/2006/relationships/slide" Target="/ppt/slides/slide1.xml" Id="Rcd7f4b9f4e6a456f" /><Relationship Type="http://schemas.openxmlformats.org/officeDocument/2006/relationships/slide" Target="/ppt/slides/slide2.xml" Id="Rf40fad2eeac54341" /><Relationship Type="http://schemas.openxmlformats.org/officeDocument/2006/relationships/slide" Target="/ppt/slides/slide3.xml" Id="R581660524fb9487f" /><Relationship Type="http://schemas.openxmlformats.org/officeDocument/2006/relationships/slide" Target="/ppt/slides/slide4.xml" Id="R25d6988b809641a9" /><Relationship Type="http://schemas.openxmlformats.org/officeDocument/2006/relationships/slide" Target="/ppt/slides/slide5.xml" Id="R1466d8d7a9d54573" /><Relationship Type="http://schemas.openxmlformats.org/officeDocument/2006/relationships/slide" Target="/ppt/slides/slide6.xml" Id="Ra9b06f375342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f8761e051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25f4c7fd5485e" /><Relationship Type="http://schemas.openxmlformats.org/officeDocument/2006/relationships/theme" Target="/ppt/slideMasters/theme/theme1.xml" Id="R6f0840977de3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25f4c7fd548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24fa42e64b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42346ce6742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cf3dc2a4542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3db4012c49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b6b47eb540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da2e166ee43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MERKUR REGNSKAP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MERKUR REGNSKAP SA ble etablert [år] og holder til i Hvittingfoss.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22 694 986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1 701 329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1 499 311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6 095 809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11 031 107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Sentrumsveien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3647 Hvittingfoss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00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post@merkur-regnskap.no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www.merkur-regnskap.no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985 836 949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MERKUR REGNSKAP SA</a:t>
            </a:r>
          </a:p>
        </p:txBody>
      </p:sp>
    </p:spTree>
  </p:cSld>
  <p:clrMapOvr>
    <a:masterClrMapping xmlns:a="http://schemas.openxmlformats.org/drawingml/2006/main"/>
  </p:clrMapOvr>
</p:sld>
</file>