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ec74bc96e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e1b0322b74a85"/>
  </p:sldMasterIdLst>
  <p:sldIdLst>
    <p:sldId xmlns:r="http://schemas.openxmlformats.org/officeDocument/2006/relationships" id="256" r:id="Rbd5ac83624444efa"/>
    <p:sldId xmlns:r="http://schemas.openxmlformats.org/officeDocument/2006/relationships" id="257" r:id="R6cbf15ad43ac4797"/>
    <p:sldId xmlns:r="http://schemas.openxmlformats.org/officeDocument/2006/relationships" id="258" r:id="R346a6986ef804fe2"/>
    <p:sldId xmlns:r="http://schemas.openxmlformats.org/officeDocument/2006/relationships" id="259" r:id="R04421a25885943fa"/>
    <p:sldId xmlns:r="http://schemas.openxmlformats.org/officeDocument/2006/relationships" id="260" r:id="R2390c90b1f054511"/>
    <p:sldId xmlns:r="http://schemas.openxmlformats.org/officeDocument/2006/relationships" id="261" r:id="Rbc1d46364ba8466e"/>
    <p:sldId xmlns:r="http://schemas.openxmlformats.org/officeDocument/2006/relationships" id="262" r:id="R3ca1e642dbc5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e1b0322b74a85" /><Relationship Type="http://schemas.openxmlformats.org/officeDocument/2006/relationships/slide" Target="/ppt/slides/slide1.xml" Id="Rbd5ac83624444efa" /><Relationship Type="http://schemas.openxmlformats.org/officeDocument/2006/relationships/slide" Target="/ppt/slides/slide2.xml" Id="R6cbf15ad43ac4797" /><Relationship Type="http://schemas.openxmlformats.org/officeDocument/2006/relationships/slide" Target="/ppt/slides/slide3.xml" Id="R346a6986ef804fe2" /><Relationship Type="http://schemas.openxmlformats.org/officeDocument/2006/relationships/slide" Target="/ppt/slides/slide4.xml" Id="R04421a25885943fa" /><Relationship Type="http://schemas.openxmlformats.org/officeDocument/2006/relationships/slide" Target="/ppt/slides/slide5.xml" Id="R2390c90b1f054511" /><Relationship Type="http://schemas.openxmlformats.org/officeDocument/2006/relationships/slide" Target="/ppt/slides/slide6.xml" Id="Rbc1d46364ba8466e" /><Relationship Type="http://schemas.openxmlformats.org/officeDocument/2006/relationships/slide" Target="/ppt/slides/slide7.xml" Id="R3ca1e642dbc5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f85cc59a8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3916b2f344f5" /><Relationship Type="http://schemas.openxmlformats.org/officeDocument/2006/relationships/theme" Target="/ppt/slideMasters/theme/theme1.xml" Id="R7af7a85c6aec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73916b2f3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f8bbcc09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fb5cd8cb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44bcba0b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be1a83c8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d21a9e85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47f0ba51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da1e2488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