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85a29b907149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10aaee42714515"/>
  </p:sldMasterIdLst>
  <p:sldIdLst>
    <p:sldId xmlns:r="http://schemas.openxmlformats.org/officeDocument/2006/relationships" id="256" r:id="Rc5a64da7028c4672"/>
    <p:sldId xmlns:r="http://schemas.openxmlformats.org/officeDocument/2006/relationships" id="257" r:id="R8aa6cd7c37524bb3"/>
    <p:sldId xmlns:r="http://schemas.openxmlformats.org/officeDocument/2006/relationships" id="258" r:id="R750dab367d444772"/>
    <p:sldId xmlns:r="http://schemas.openxmlformats.org/officeDocument/2006/relationships" id="259" r:id="Reb5a6f4eeb714a48"/>
    <p:sldId xmlns:r="http://schemas.openxmlformats.org/officeDocument/2006/relationships" id="260" r:id="Rd237214e62c84d51"/>
    <p:sldId xmlns:r="http://schemas.openxmlformats.org/officeDocument/2006/relationships" id="261" r:id="R996298f5184a406d"/>
    <p:sldId xmlns:r="http://schemas.openxmlformats.org/officeDocument/2006/relationships" id="262" r:id="R854bf6b6e0c14b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10aaee42714515" /><Relationship Type="http://schemas.openxmlformats.org/officeDocument/2006/relationships/slide" Target="/ppt/slides/slide1.xml" Id="Rc5a64da7028c4672" /><Relationship Type="http://schemas.openxmlformats.org/officeDocument/2006/relationships/slide" Target="/ppt/slides/slide2.xml" Id="R8aa6cd7c37524bb3" /><Relationship Type="http://schemas.openxmlformats.org/officeDocument/2006/relationships/slide" Target="/ppt/slides/slide3.xml" Id="R750dab367d444772" /><Relationship Type="http://schemas.openxmlformats.org/officeDocument/2006/relationships/slide" Target="/ppt/slides/slide4.xml" Id="Reb5a6f4eeb714a48" /><Relationship Type="http://schemas.openxmlformats.org/officeDocument/2006/relationships/slide" Target="/ppt/slides/slide5.xml" Id="Rd237214e62c84d51" /><Relationship Type="http://schemas.openxmlformats.org/officeDocument/2006/relationships/slide" Target="/ppt/slides/slide6.xml" Id="R996298f5184a406d" /><Relationship Type="http://schemas.openxmlformats.org/officeDocument/2006/relationships/slide" Target="/ppt/slides/slide7.xml" Id="R854bf6b6e0c14b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f5bdb29bbb42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153af8fcdc494b" /><Relationship Type="http://schemas.openxmlformats.org/officeDocument/2006/relationships/theme" Target="/ppt/slideMasters/theme/theme1.xml" Id="Rccf7574c189846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153af8fcdc49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f7e0d767f041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2703af351a44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c8692e9d524e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e2c06f6d694a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76de0c5b9044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64ab12bb1049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3ed8c9274d49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BENTNESET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BENTNESET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BENTNESET INVEST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BENTNESET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BENTNESET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BENTNESET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4 329 775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−2 463 715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−7 278 198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243 146 328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253 270 747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BENTNESET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L.K.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BENTNESET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Fosnagata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56 62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985 821 801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BENTNESET INVEST AS</a:t>
            </a:r>
          </a:p>
        </p:txBody>
      </p:sp>
    </p:spTree>
  </p:cSld>
  <p:clrMapOvr>
    <a:masterClrMapping xmlns:a="http://schemas.openxmlformats.org/drawingml/2006/main"/>
  </p:clrMapOvr>
</p:sld>
</file>