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5bcbf56ce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dd591550b48e7"/>
  </p:sldMasterIdLst>
  <p:sldIdLst>
    <p:sldId xmlns:r="http://schemas.openxmlformats.org/officeDocument/2006/relationships" id="256" r:id="R91e50699f1554f0d"/>
    <p:sldId xmlns:r="http://schemas.openxmlformats.org/officeDocument/2006/relationships" id="257" r:id="R6cfb05c15f6341ad"/>
    <p:sldId xmlns:r="http://schemas.openxmlformats.org/officeDocument/2006/relationships" id="258" r:id="R73b2b545773f4887"/>
    <p:sldId xmlns:r="http://schemas.openxmlformats.org/officeDocument/2006/relationships" id="259" r:id="R1ecbee139b0a4f64"/>
    <p:sldId xmlns:r="http://schemas.openxmlformats.org/officeDocument/2006/relationships" id="260" r:id="Rbf88c55de954400d"/>
    <p:sldId xmlns:r="http://schemas.openxmlformats.org/officeDocument/2006/relationships" id="261" r:id="R0ec3834714cc40a2"/>
    <p:sldId xmlns:r="http://schemas.openxmlformats.org/officeDocument/2006/relationships" id="262" r:id="R75add7e5ef4f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dd591550b48e7" /><Relationship Type="http://schemas.openxmlformats.org/officeDocument/2006/relationships/slide" Target="/ppt/slides/slide1.xml" Id="R91e50699f1554f0d" /><Relationship Type="http://schemas.openxmlformats.org/officeDocument/2006/relationships/slide" Target="/ppt/slides/slide2.xml" Id="R6cfb05c15f6341ad" /><Relationship Type="http://schemas.openxmlformats.org/officeDocument/2006/relationships/slide" Target="/ppt/slides/slide3.xml" Id="R73b2b545773f4887" /><Relationship Type="http://schemas.openxmlformats.org/officeDocument/2006/relationships/slide" Target="/ppt/slides/slide4.xml" Id="R1ecbee139b0a4f64" /><Relationship Type="http://schemas.openxmlformats.org/officeDocument/2006/relationships/slide" Target="/ppt/slides/slide5.xml" Id="Rbf88c55de954400d" /><Relationship Type="http://schemas.openxmlformats.org/officeDocument/2006/relationships/slide" Target="/ppt/slides/slide6.xml" Id="R0ec3834714cc40a2" /><Relationship Type="http://schemas.openxmlformats.org/officeDocument/2006/relationships/slide" Target="/ppt/slides/slide7.xml" Id="R75add7e5ef4f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c66aaad77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d120679784fe0" /><Relationship Type="http://schemas.openxmlformats.org/officeDocument/2006/relationships/theme" Target="/ppt/slideMasters/theme/theme1.xml" Id="R670bfbad8f81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d12067978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bf807414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e4daa497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e7fab8a2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203f4303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3257dc8d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c979f597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f3cb8699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