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d1f2944f2a4f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d89bd4f51544ab"/>
  </p:sldMasterIdLst>
  <p:sldIdLst>
    <p:sldId xmlns:r="http://schemas.openxmlformats.org/officeDocument/2006/relationships" id="256" r:id="R76949a6a599b4179"/>
    <p:sldId xmlns:r="http://schemas.openxmlformats.org/officeDocument/2006/relationships" id="257" r:id="R2f6156fa1b344176"/>
    <p:sldId xmlns:r="http://schemas.openxmlformats.org/officeDocument/2006/relationships" id="258" r:id="R9874ef6c52a6491c"/>
    <p:sldId xmlns:r="http://schemas.openxmlformats.org/officeDocument/2006/relationships" id="259" r:id="R45854488262448dc"/>
    <p:sldId xmlns:r="http://schemas.openxmlformats.org/officeDocument/2006/relationships" id="260" r:id="R095a0a8796414ba0"/>
    <p:sldId xmlns:r="http://schemas.openxmlformats.org/officeDocument/2006/relationships" id="261" r:id="Re99b36a2a94d49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d89bd4f51544ab" /><Relationship Type="http://schemas.openxmlformats.org/officeDocument/2006/relationships/slide" Target="/ppt/slides/slide1.xml" Id="R76949a6a599b4179" /><Relationship Type="http://schemas.openxmlformats.org/officeDocument/2006/relationships/slide" Target="/ppt/slides/slide2.xml" Id="R2f6156fa1b344176" /><Relationship Type="http://schemas.openxmlformats.org/officeDocument/2006/relationships/slide" Target="/ppt/slides/slide3.xml" Id="R9874ef6c52a6491c" /><Relationship Type="http://schemas.openxmlformats.org/officeDocument/2006/relationships/slide" Target="/ppt/slides/slide4.xml" Id="R45854488262448dc" /><Relationship Type="http://schemas.openxmlformats.org/officeDocument/2006/relationships/slide" Target="/ppt/slides/slide5.xml" Id="R095a0a8796414ba0" /><Relationship Type="http://schemas.openxmlformats.org/officeDocument/2006/relationships/slide" Target="/ppt/slides/slide6.xml" Id="Re99b36a2a94d49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11615b1bd349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b0efaf919459a" /><Relationship Type="http://schemas.openxmlformats.org/officeDocument/2006/relationships/theme" Target="/ppt/slideMasters/theme/theme1.xml" Id="Rb9bc7273562442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7b0efaf91945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e919344a842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4070154bd4b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1626b46b344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332aea4cc4d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cf482c67c4c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53077f07647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SJØINVEST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Vollgate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985 821 097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