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6f4ec0ce7e43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002c453e1e4bb8"/>
  </p:sldMasterIdLst>
  <p:sldIdLst>
    <p:sldId xmlns:r="http://schemas.openxmlformats.org/officeDocument/2006/relationships" id="256" r:id="R5d523ac133cb44ac"/>
    <p:sldId xmlns:r="http://schemas.openxmlformats.org/officeDocument/2006/relationships" id="257" r:id="R373f6a67955a4b0d"/>
    <p:sldId xmlns:r="http://schemas.openxmlformats.org/officeDocument/2006/relationships" id="258" r:id="Rac7970dbccab409f"/>
    <p:sldId xmlns:r="http://schemas.openxmlformats.org/officeDocument/2006/relationships" id="259" r:id="Rd5107a2711874025"/>
    <p:sldId xmlns:r="http://schemas.openxmlformats.org/officeDocument/2006/relationships" id="260" r:id="R0f0110958cd7416e"/>
    <p:sldId xmlns:r="http://schemas.openxmlformats.org/officeDocument/2006/relationships" id="261" r:id="Rac65255d104443fb"/>
    <p:sldId xmlns:r="http://schemas.openxmlformats.org/officeDocument/2006/relationships" id="262" r:id="R8d377a5da0ea4cc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002c453e1e4bb8" /><Relationship Type="http://schemas.openxmlformats.org/officeDocument/2006/relationships/slide" Target="/ppt/slides/slide1.xml" Id="R5d523ac133cb44ac" /><Relationship Type="http://schemas.openxmlformats.org/officeDocument/2006/relationships/slide" Target="/ppt/slides/slide2.xml" Id="R373f6a67955a4b0d" /><Relationship Type="http://schemas.openxmlformats.org/officeDocument/2006/relationships/slide" Target="/ppt/slides/slide3.xml" Id="Rac7970dbccab409f" /><Relationship Type="http://schemas.openxmlformats.org/officeDocument/2006/relationships/slide" Target="/ppt/slides/slide4.xml" Id="Rd5107a2711874025" /><Relationship Type="http://schemas.openxmlformats.org/officeDocument/2006/relationships/slide" Target="/ppt/slides/slide5.xml" Id="R0f0110958cd7416e" /><Relationship Type="http://schemas.openxmlformats.org/officeDocument/2006/relationships/slide" Target="/ppt/slides/slide6.xml" Id="Rac65255d104443fb" /><Relationship Type="http://schemas.openxmlformats.org/officeDocument/2006/relationships/slide" Target="/ppt/slides/slide7.xml" Id="R8d377a5da0ea4cc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781c19712340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f3eb9466c84a15" /><Relationship Type="http://schemas.openxmlformats.org/officeDocument/2006/relationships/theme" Target="/ppt/slideMasters/theme/theme1.xml" Id="R5d32d2514bcb4b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f3eb9466c84a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68233f219f4e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a4b179f22f48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30a62536544e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9faf5dee9d4c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b3a096fb4847f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c2c2a75da642f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134174b7514d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 K LARSEN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K LARSEN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 K LARSEN AS ble etablert [år] og holder til i Bøstad.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K LARSEN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K LARSEN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K LARSEN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29 784 759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4 142 427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3 946 592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25 445 798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28 994 409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K LARSEN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KATE LEONORA IRENE LARSEN MALM  –  52,0 %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GØRAN MALM  –  24,0 %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 MALM  –  24,0 %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K LARSEN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Vikingveien 436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8360 Bøstad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76 08 41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985 770 980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K LARSEN AS</a:t>
            </a:r>
          </a:p>
        </p:txBody>
      </p:sp>
    </p:spTree>
  </p:cSld>
  <p:clrMapOvr>
    <a:masterClrMapping xmlns:a="http://schemas.openxmlformats.org/drawingml/2006/main"/>
  </p:clrMapOvr>
</p:sld>
</file>