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e69fecca1d47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29a34d64684ef2"/>
  </p:sldMasterIdLst>
  <p:sldIdLst>
    <p:sldId xmlns:r="http://schemas.openxmlformats.org/officeDocument/2006/relationships" id="256" r:id="R353dc56ce9c54e15"/>
    <p:sldId xmlns:r="http://schemas.openxmlformats.org/officeDocument/2006/relationships" id="257" r:id="R7ece0a8878a34730"/>
    <p:sldId xmlns:r="http://schemas.openxmlformats.org/officeDocument/2006/relationships" id="258" r:id="Rca2c924c06a8415f"/>
    <p:sldId xmlns:r="http://schemas.openxmlformats.org/officeDocument/2006/relationships" id="259" r:id="R3f9e0eab34174ce9"/>
    <p:sldId xmlns:r="http://schemas.openxmlformats.org/officeDocument/2006/relationships" id="260" r:id="Re6c316657ae54201"/>
    <p:sldId xmlns:r="http://schemas.openxmlformats.org/officeDocument/2006/relationships" id="261" r:id="R7b115498061b4e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29a34d64684ef2" /><Relationship Type="http://schemas.openxmlformats.org/officeDocument/2006/relationships/slide" Target="/ppt/slides/slide1.xml" Id="R353dc56ce9c54e15" /><Relationship Type="http://schemas.openxmlformats.org/officeDocument/2006/relationships/slide" Target="/ppt/slides/slide2.xml" Id="R7ece0a8878a34730" /><Relationship Type="http://schemas.openxmlformats.org/officeDocument/2006/relationships/slide" Target="/ppt/slides/slide3.xml" Id="Rca2c924c06a8415f" /><Relationship Type="http://schemas.openxmlformats.org/officeDocument/2006/relationships/slide" Target="/ppt/slides/slide4.xml" Id="R3f9e0eab34174ce9" /><Relationship Type="http://schemas.openxmlformats.org/officeDocument/2006/relationships/slide" Target="/ppt/slides/slide5.xml" Id="Re6c316657ae54201" /><Relationship Type="http://schemas.openxmlformats.org/officeDocument/2006/relationships/slide" Target="/ppt/slides/slide6.xml" Id="R7b115498061b4e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45d496f8654d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b70204b1944fa" /><Relationship Type="http://schemas.openxmlformats.org/officeDocument/2006/relationships/theme" Target="/ppt/slideMasters/theme/theme1.xml" Id="Rae85a12387304b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bb70204b1944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a14970f434b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fb52b2afd41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b624a955141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1178ced134b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ea3c438fb45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902ea4f0f41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KOMMUNEREVISJON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KOMMUNEREVISJON IKS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41 087 624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1 157 478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1 290 803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14 230 274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20 710 698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Kiærs gate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20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post@bkr.no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www.bkr.no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985 731 098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