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b56ea3f0c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4055a6be44872"/>
  </p:sldMasterIdLst>
  <p:sldIdLst>
    <p:sldId xmlns:r="http://schemas.openxmlformats.org/officeDocument/2006/relationships" id="256" r:id="R4a2485b7d9464c66"/>
    <p:sldId xmlns:r="http://schemas.openxmlformats.org/officeDocument/2006/relationships" id="257" r:id="R582d2b3d8fd44e58"/>
    <p:sldId xmlns:r="http://schemas.openxmlformats.org/officeDocument/2006/relationships" id="258" r:id="Rb3618a356a164aa2"/>
    <p:sldId xmlns:r="http://schemas.openxmlformats.org/officeDocument/2006/relationships" id="259" r:id="R3c966f89d04841ea"/>
    <p:sldId xmlns:r="http://schemas.openxmlformats.org/officeDocument/2006/relationships" id="260" r:id="R64b6c332082a4949"/>
    <p:sldId xmlns:r="http://schemas.openxmlformats.org/officeDocument/2006/relationships" id="261" r:id="R70ba72f1f790447f"/>
    <p:sldId xmlns:r="http://schemas.openxmlformats.org/officeDocument/2006/relationships" id="262" r:id="R9aade9db5247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4055a6be44872" /><Relationship Type="http://schemas.openxmlformats.org/officeDocument/2006/relationships/slide" Target="/ppt/slides/slide1.xml" Id="R4a2485b7d9464c66" /><Relationship Type="http://schemas.openxmlformats.org/officeDocument/2006/relationships/slide" Target="/ppt/slides/slide2.xml" Id="R582d2b3d8fd44e58" /><Relationship Type="http://schemas.openxmlformats.org/officeDocument/2006/relationships/slide" Target="/ppt/slides/slide3.xml" Id="Rb3618a356a164aa2" /><Relationship Type="http://schemas.openxmlformats.org/officeDocument/2006/relationships/slide" Target="/ppt/slides/slide4.xml" Id="R3c966f89d04841ea" /><Relationship Type="http://schemas.openxmlformats.org/officeDocument/2006/relationships/slide" Target="/ppt/slides/slide5.xml" Id="R64b6c332082a4949" /><Relationship Type="http://schemas.openxmlformats.org/officeDocument/2006/relationships/slide" Target="/ppt/slides/slide6.xml" Id="R70ba72f1f790447f" /><Relationship Type="http://schemas.openxmlformats.org/officeDocument/2006/relationships/slide" Target="/ppt/slides/slide7.xml" Id="R9aade9db5247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89ee765b6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ff84905a4793" /><Relationship Type="http://schemas.openxmlformats.org/officeDocument/2006/relationships/theme" Target="/ppt/slideMasters/theme/theme1.xml" Id="R4a46bb3e8225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9ff84905a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6c79f97a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48989e18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2f5c52d9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2f783244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6a4f545048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2d4df7e6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db688d77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LANGESTRAND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