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49de852bf649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974490aa9a4a45"/>
  </p:sldMasterIdLst>
  <p:sldIdLst>
    <p:sldId xmlns:r="http://schemas.openxmlformats.org/officeDocument/2006/relationships" id="256" r:id="Rd4af8d682c294832"/>
    <p:sldId xmlns:r="http://schemas.openxmlformats.org/officeDocument/2006/relationships" id="257" r:id="Rac331380847445bf"/>
    <p:sldId xmlns:r="http://schemas.openxmlformats.org/officeDocument/2006/relationships" id="258" r:id="Rab32c2b89f204f70"/>
    <p:sldId xmlns:r="http://schemas.openxmlformats.org/officeDocument/2006/relationships" id="259" r:id="R7cb4a5cda744440f"/>
    <p:sldId xmlns:r="http://schemas.openxmlformats.org/officeDocument/2006/relationships" id="260" r:id="Rf1538d5d10c046d9"/>
    <p:sldId xmlns:r="http://schemas.openxmlformats.org/officeDocument/2006/relationships" id="261" r:id="Rb41454bd47604c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974490aa9a4a45" /><Relationship Type="http://schemas.openxmlformats.org/officeDocument/2006/relationships/slide" Target="/ppt/slides/slide1.xml" Id="Rd4af8d682c294832" /><Relationship Type="http://schemas.openxmlformats.org/officeDocument/2006/relationships/slide" Target="/ppt/slides/slide2.xml" Id="Rac331380847445bf" /><Relationship Type="http://schemas.openxmlformats.org/officeDocument/2006/relationships/slide" Target="/ppt/slides/slide3.xml" Id="Rab32c2b89f204f70" /><Relationship Type="http://schemas.openxmlformats.org/officeDocument/2006/relationships/slide" Target="/ppt/slides/slide4.xml" Id="R7cb4a5cda744440f" /><Relationship Type="http://schemas.openxmlformats.org/officeDocument/2006/relationships/slide" Target="/ppt/slides/slide5.xml" Id="Rf1538d5d10c046d9" /><Relationship Type="http://schemas.openxmlformats.org/officeDocument/2006/relationships/slide" Target="/ppt/slides/slide6.xml" Id="Rb41454bd47604c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960ca1d6624f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78f4a7eef49dc" /><Relationship Type="http://schemas.openxmlformats.org/officeDocument/2006/relationships/theme" Target="/ppt/slideMasters/theme/theme1.xml" Id="R8e1240ba161345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b78f4a7eef49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105ba630544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cfe8f181441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b0126e9424f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57b2acad34b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276594b8247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cdc4c481848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KRISTINE DANIELSEN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DANIELSEN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DANIELSEN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DANIELSEN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DANIELSEN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DANIELSEN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Tollneskroken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3740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11 68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gs.senteret@rema.no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985 711 577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DANIELSEN AS</a:t>
            </a:r>
          </a:p>
        </p:txBody>
      </p:sp>
    </p:spTree>
  </p:cSld>
  <p:clrMapOvr>
    <a:masterClrMapping xmlns:a="http://schemas.openxmlformats.org/drawingml/2006/main"/>
  </p:clrMapOvr>
</p:sld>
</file>