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4d05e0ed8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bd7b4e2114062"/>
  </p:sldMasterIdLst>
  <p:sldIdLst>
    <p:sldId xmlns:r="http://schemas.openxmlformats.org/officeDocument/2006/relationships" id="256" r:id="R464cb6e3cce349e1"/>
    <p:sldId xmlns:r="http://schemas.openxmlformats.org/officeDocument/2006/relationships" id="257" r:id="Rd1bb4568fe6e4f1a"/>
    <p:sldId xmlns:r="http://schemas.openxmlformats.org/officeDocument/2006/relationships" id="258" r:id="R68117e175f084727"/>
    <p:sldId xmlns:r="http://schemas.openxmlformats.org/officeDocument/2006/relationships" id="259" r:id="R4fd758b8e04b41dd"/>
    <p:sldId xmlns:r="http://schemas.openxmlformats.org/officeDocument/2006/relationships" id="260" r:id="Rb931ff51654d44e7"/>
    <p:sldId xmlns:r="http://schemas.openxmlformats.org/officeDocument/2006/relationships" id="261" r:id="Rd428ce66480e4aba"/>
    <p:sldId xmlns:r="http://schemas.openxmlformats.org/officeDocument/2006/relationships" id="262" r:id="R9b1c1b35fd6f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bd7b4e2114062" /><Relationship Type="http://schemas.openxmlformats.org/officeDocument/2006/relationships/slide" Target="/ppt/slides/slide1.xml" Id="R464cb6e3cce349e1" /><Relationship Type="http://schemas.openxmlformats.org/officeDocument/2006/relationships/slide" Target="/ppt/slides/slide2.xml" Id="Rd1bb4568fe6e4f1a" /><Relationship Type="http://schemas.openxmlformats.org/officeDocument/2006/relationships/slide" Target="/ppt/slides/slide3.xml" Id="R68117e175f084727" /><Relationship Type="http://schemas.openxmlformats.org/officeDocument/2006/relationships/slide" Target="/ppt/slides/slide4.xml" Id="R4fd758b8e04b41dd" /><Relationship Type="http://schemas.openxmlformats.org/officeDocument/2006/relationships/slide" Target="/ppt/slides/slide5.xml" Id="Rb931ff51654d44e7" /><Relationship Type="http://schemas.openxmlformats.org/officeDocument/2006/relationships/slide" Target="/ppt/slides/slide6.xml" Id="Rd428ce66480e4aba" /><Relationship Type="http://schemas.openxmlformats.org/officeDocument/2006/relationships/slide" Target="/ppt/slides/slide7.xml" Id="R9b1c1b35fd6f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4e1ccd887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9c810c4a4af1" /><Relationship Type="http://schemas.openxmlformats.org/officeDocument/2006/relationships/theme" Target="/ppt/slideMasters/theme/theme1.xml" Id="R5e4356b45566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c9c810c4a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93e09a083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23873412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ddb5ef77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4558c13e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e1369b4e5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c4e7e762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f07cba133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FRAXINUS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