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f790e7cdcb40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f1b336f5794ab0"/>
  </p:sldMasterIdLst>
  <p:sldIdLst>
    <p:sldId xmlns:r="http://schemas.openxmlformats.org/officeDocument/2006/relationships" id="256" r:id="Rc7cc529b37f94650"/>
    <p:sldId xmlns:r="http://schemas.openxmlformats.org/officeDocument/2006/relationships" id="257" r:id="Rb73991a6f8584cd4"/>
    <p:sldId xmlns:r="http://schemas.openxmlformats.org/officeDocument/2006/relationships" id="258" r:id="R8914c5dd34154c20"/>
    <p:sldId xmlns:r="http://schemas.openxmlformats.org/officeDocument/2006/relationships" id="259" r:id="R2a94793d027f4a2a"/>
    <p:sldId xmlns:r="http://schemas.openxmlformats.org/officeDocument/2006/relationships" id="260" r:id="R4ed96aa4ff104e59"/>
    <p:sldId xmlns:r="http://schemas.openxmlformats.org/officeDocument/2006/relationships" id="261" r:id="Rdee227cd7dbd43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1b336f5794ab0" /><Relationship Type="http://schemas.openxmlformats.org/officeDocument/2006/relationships/slide" Target="/ppt/slides/slide1.xml" Id="Rc7cc529b37f94650" /><Relationship Type="http://schemas.openxmlformats.org/officeDocument/2006/relationships/slide" Target="/ppt/slides/slide2.xml" Id="Rb73991a6f8584cd4" /><Relationship Type="http://schemas.openxmlformats.org/officeDocument/2006/relationships/slide" Target="/ppt/slides/slide3.xml" Id="R8914c5dd34154c20" /><Relationship Type="http://schemas.openxmlformats.org/officeDocument/2006/relationships/slide" Target="/ppt/slides/slide4.xml" Id="R2a94793d027f4a2a" /><Relationship Type="http://schemas.openxmlformats.org/officeDocument/2006/relationships/slide" Target="/ppt/slides/slide5.xml" Id="R4ed96aa4ff104e59" /><Relationship Type="http://schemas.openxmlformats.org/officeDocument/2006/relationships/slide" Target="/ppt/slides/slide6.xml" Id="Rdee227cd7dbd43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679ef707341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29ffd72984359" /><Relationship Type="http://schemas.openxmlformats.org/officeDocument/2006/relationships/theme" Target="/ppt/slideMasters/theme/theme1.xml" Id="R2ea46b69a8434d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529ffd729843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6afce364141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d9638531c41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662d5a0b840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880ee98d145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fb7142adc47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6f11a7d774f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FRAXINUS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985 708 274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