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e23eee2bc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c8ce9a45c4e5b"/>
  </p:sldMasterIdLst>
  <p:sldIdLst>
    <p:sldId xmlns:r="http://schemas.openxmlformats.org/officeDocument/2006/relationships" id="256" r:id="R56a9dd9424cb4eb6"/>
    <p:sldId xmlns:r="http://schemas.openxmlformats.org/officeDocument/2006/relationships" id="257" r:id="Rb5ad53e080a74182"/>
    <p:sldId xmlns:r="http://schemas.openxmlformats.org/officeDocument/2006/relationships" id="258" r:id="R3e81b8790fca4db6"/>
    <p:sldId xmlns:r="http://schemas.openxmlformats.org/officeDocument/2006/relationships" id="259" r:id="Rae8a8d6e70f144e2"/>
    <p:sldId xmlns:r="http://schemas.openxmlformats.org/officeDocument/2006/relationships" id="260" r:id="R84a995f6fe8048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c8ce9a45c4e5b" /><Relationship Type="http://schemas.openxmlformats.org/officeDocument/2006/relationships/slide" Target="/ppt/slides/slide1.xml" Id="R56a9dd9424cb4eb6" /><Relationship Type="http://schemas.openxmlformats.org/officeDocument/2006/relationships/slide" Target="/ppt/slides/slide2.xml" Id="Rb5ad53e080a74182" /><Relationship Type="http://schemas.openxmlformats.org/officeDocument/2006/relationships/slide" Target="/ppt/slides/slide3.xml" Id="R3e81b8790fca4db6" /><Relationship Type="http://schemas.openxmlformats.org/officeDocument/2006/relationships/slide" Target="/ppt/slides/slide4.xml" Id="Rae8a8d6e70f144e2" /><Relationship Type="http://schemas.openxmlformats.org/officeDocument/2006/relationships/slide" Target="/ppt/slides/slide5.xml" Id="R84a995f6fe8048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a58bc5657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940ad3f854374" /><Relationship Type="http://schemas.openxmlformats.org/officeDocument/2006/relationships/theme" Target="/ppt/slideMasters/theme/theme1.xml" Id="Rf83c2e61dd95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940ad3f85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127dce0d74a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8af212e10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7c264204944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9b0fdc4c8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28fef6892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 TAKST &amp; CONSULT Arild Leif Valle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 TAKST &amp; CONSULT Arild Leif Valle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41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av@mimer.no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985 685 983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