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90bf8264043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84dce9136461a"/>
  </p:sldMasterIdLst>
  <p:sldIdLst>
    <p:sldId xmlns:r="http://schemas.openxmlformats.org/officeDocument/2006/relationships" id="256" r:id="R58b504e2bc694859"/>
    <p:sldId xmlns:r="http://schemas.openxmlformats.org/officeDocument/2006/relationships" id="257" r:id="R80a2a4adaba54eb4"/>
    <p:sldId xmlns:r="http://schemas.openxmlformats.org/officeDocument/2006/relationships" id="258" r:id="R930b5029f8cc4bb3"/>
    <p:sldId xmlns:r="http://schemas.openxmlformats.org/officeDocument/2006/relationships" id="259" r:id="R8d23fcb156b54bf6"/>
    <p:sldId xmlns:r="http://schemas.openxmlformats.org/officeDocument/2006/relationships" id="260" r:id="R10e5c5baf1064f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84dce9136461a" /><Relationship Type="http://schemas.openxmlformats.org/officeDocument/2006/relationships/slide" Target="/ppt/slides/slide1.xml" Id="R58b504e2bc694859" /><Relationship Type="http://schemas.openxmlformats.org/officeDocument/2006/relationships/slide" Target="/ppt/slides/slide2.xml" Id="R80a2a4adaba54eb4" /><Relationship Type="http://schemas.openxmlformats.org/officeDocument/2006/relationships/slide" Target="/ppt/slides/slide3.xml" Id="R930b5029f8cc4bb3" /><Relationship Type="http://schemas.openxmlformats.org/officeDocument/2006/relationships/slide" Target="/ppt/slides/slide4.xml" Id="R8d23fcb156b54bf6" /><Relationship Type="http://schemas.openxmlformats.org/officeDocument/2006/relationships/slide" Target="/ppt/slides/slide5.xml" Id="R10e5c5baf1064f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8a23955d045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d95f9ea374909" /><Relationship Type="http://schemas.openxmlformats.org/officeDocument/2006/relationships/theme" Target="/ppt/slideMasters/theme/theme1.xml" Id="R0050fd3ad91743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d95f9ea37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b3136a5b3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abdb6e97f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672ed664440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2d6ee529a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e42e63f7a43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EIKA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post@terrafondene.no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www.terra.no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985 682 976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EIKA NORGE</a:t>
            </a:r>
          </a:p>
        </p:txBody>
      </p:sp>
    </p:spTree>
  </p:cSld>
  <p:clrMapOvr>
    <a:masterClrMapping xmlns:a="http://schemas.openxmlformats.org/drawingml/2006/main"/>
  </p:clrMapOvr>
</p:sld>
</file>