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2a67d5171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08f3daeb94ae8"/>
  </p:sldMasterIdLst>
  <p:sldIdLst>
    <p:sldId xmlns:r="http://schemas.openxmlformats.org/officeDocument/2006/relationships" id="256" r:id="Rd8e7793898c744fd"/>
    <p:sldId xmlns:r="http://schemas.openxmlformats.org/officeDocument/2006/relationships" id="257" r:id="Rc5f83b8ee1494918"/>
    <p:sldId xmlns:r="http://schemas.openxmlformats.org/officeDocument/2006/relationships" id="258" r:id="R57bf4e9379324fbc"/>
    <p:sldId xmlns:r="http://schemas.openxmlformats.org/officeDocument/2006/relationships" id="259" r:id="Rce9d781eadc349e1"/>
    <p:sldId xmlns:r="http://schemas.openxmlformats.org/officeDocument/2006/relationships" id="260" r:id="Rc6eac9c626294853"/>
    <p:sldId xmlns:r="http://schemas.openxmlformats.org/officeDocument/2006/relationships" id="261" r:id="Rc4f401c25cf7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08f3daeb94ae8" /><Relationship Type="http://schemas.openxmlformats.org/officeDocument/2006/relationships/slide" Target="/ppt/slides/slide1.xml" Id="Rd8e7793898c744fd" /><Relationship Type="http://schemas.openxmlformats.org/officeDocument/2006/relationships/slide" Target="/ppt/slides/slide2.xml" Id="Rc5f83b8ee1494918" /><Relationship Type="http://schemas.openxmlformats.org/officeDocument/2006/relationships/slide" Target="/ppt/slides/slide3.xml" Id="R57bf4e9379324fbc" /><Relationship Type="http://schemas.openxmlformats.org/officeDocument/2006/relationships/slide" Target="/ppt/slides/slide4.xml" Id="Rce9d781eadc349e1" /><Relationship Type="http://schemas.openxmlformats.org/officeDocument/2006/relationships/slide" Target="/ppt/slides/slide5.xml" Id="Rc6eac9c626294853" /><Relationship Type="http://schemas.openxmlformats.org/officeDocument/2006/relationships/slide" Target="/ppt/slides/slide6.xml" Id="Rc4f401c25cf7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17de02aa7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7caa133b4180" /><Relationship Type="http://schemas.openxmlformats.org/officeDocument/2006/relationships/theme" Target="/ppt/slideMasters/theme/theme1.xml" Id="R00240e9e9f51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b7caa133b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bb52b7ce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283f3d7c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6ef3fafa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5f1923cc1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5158f2c2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cb338773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www.terra.no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