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cbd550624f4cf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8b1fcb39494787"/>
  </p:sldMasterIdLst>
  <p:sldIdLst>
    <p:sldId xmlns:r="http://schemas.openxmlformats.org/officeDocument/2006/relationships" id="256" r:id="R33e77d000e4d489e"/>
    <p:sldId xmlns:r="http://schemas.openxmlformats.org/officeDocument/2006/relationships" id="257" r:id="Re388d157ede547a8"/>
    <p:sldId xmlns:r="http://schemas.openxmlformats.org/officeDocument/2006/relationships" id="258" r:id="R3bbb29a47a794e22"/>
    <p:sldId xmlns:r="http://schemas.openxmlformats.org/officeDocument/2006/relationships" id="259" r:id="R2cb1b08810084a9f"/>
    <p:sldId xmlns:r="http://schemas.openxmlformats.org/officeDocument/2006/relationships" id="260" r:id="R2c29e0e47b7a4e6a"/>
    <p:sldId xmlns:r="http://schemas.openxmlformats.org/officeDocument/2006/relationships" id="261" r:id="Ra2c437d694204e77"/>
    <p:sldId xmlns:r="http://schemas.openxmlformats.org/officeDocument/2006/relationships" id="262" r:id="R2ed49e2269494e9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8b1fcb39494787" /><Relationship Type="http://schemas.openxmlformats.org/officeDocument/2006/relationships/slide" Target="/ppt/slides/slide1.xml" Id="R33e77d000e4d489e" /><Relationship Type="http://schemas.openxmlformats.org/officeDocument/2006/relationships/slide" Target="/ppt/slides/slide2.xml" Id="Re388d157ede547a8" /><Relationship Type="http://schemas.openxmlformats.org/officeDocument/2006/relationships/slide" Target="/ppt/slides/slide3.xml" Id="R3bbb29a47a794e22" /><Relationship Type="http://schemas.openxmlformats.org/officeDocument/2006/relationships/slide" Target="/ppt/slides/slide4.xml" Id="R2cb1b08810084a9f" /><Relationship Type="http://schemas.openxmlformats.org/officeDocument/2006/relationships/slide" Target="/ppt/slides/slide5.xml" Id="R2c29e0e47b7a4e6a" /><Relationship Type="http://schemas.openxmlformats.org/officeDocument/2006/relationships/slide" Target="/ppt/slides/slide6.xml" Id="Ra2c437d694204e77" /><Relationship Type="http://schemas.openxmlformats.org/officeDocument/2006/relationships/slide" Target="/ppt/slides/slide7.xml" Id="R2ed49e2269494e9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4d3707e8394ea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de49e12a994ba4" /><Relationship Type="http://schemas.openxmlformats.org/officeDocument/2006/relationships/theme" Target="/ppt/slideMasters/theme/theme1.xml" Id="R3a579227b9a8413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5de49e12a994ba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36090628ef4de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c1160a5044441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067b37f74d489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8112c59c2247a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f7833652e84f5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6126cade17454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c78076ceeb413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BIO PHARMA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BIO PHARMA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BIO PHARMA NORWAY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BIO PHARMA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BIO PHARMA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BIO PHARMA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1 923 610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−37 908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−61 499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1 707 801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3 778 241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BIO PHARMA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GUTS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BIO PHARMA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Brøsetekra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7069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58 21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gunnar@selolje.com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985 676 771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BIO PHARMA NORWAY AS</a:t>
            </a:r>
          </a:p>
        </p:txBody>
      </p:sp>
    </p:spTree>
  </p:cSld>
  <p:clrMapOvr>
    <a:masterClrMapping xmlns:a="http://schemas.openxmlformats.org/drawingml/2006/main"/>
  </p:clrMapOvr>
</p:sld>
</file>