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bc76bb20e9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079114db74250"/>
  </p:sldMasterIdLst>
  <p:sldIdLst>
    <p:sldId xmlns:r="http://schemas.openxmlformats.org/officeDocument/2006/relationships" id="256" r:id="Ra9053e2e0db04535"/>
    <p:sldId xmlns:r="http://schemas.openxmlformats.org/officeDocument/2006/relationships" id="257" r:id="Rf361a4f1f8824227"/>
    <p:sldId xmlns:r="http://schemas.openxmlformats.org/officeDocument/2006/relationships" id="258" r:id="Rfd3f6f8e28954f85"/>
    <p:sldId xmlns:r="http://schemas.openxmlformats.org/officeDocument/2006/relationships" id="259" r:id="R61e872a1594e48ad"/>
    <p:sldId xmlns:r="http://schemas.openxmlformats.org/officeDocument/2006/relationships" id="260" r:id="R59659deff38a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079114db74250" /><Relationship Type="http://schemas.openxmlformats.org/officeDocument/2006/relationships/slide" Target="/ppt/slides/slide1.xml" Id="Ra9053e2e0db04535" /><Relationship Type="http://schemas.openxmlformats.org/officeDocument/2006/relationships/slide" Target="/ppt/slides/slide2.xml" Id="Rf361a4f1f8824227" /><Relationship Type="http://schemas.openxmlformats.org/officeDocument/2006/relationships/slide" Target="/ppt/slides/slide3.xml" Id="Rfd3f6f8e28954f85" /><Relationship Type="http://schemas.openxmlformats.org/officeDocument/2006/relationships/slide" Target="/ppt/slides/slide4.xml" Id="R61e872a1594e48ad" /><Relationship Type="http://schemas.openxmlformats.org/officeDocument/2006/relationships/slide" Target="/ppt/slides/slide5.xml" Id="R59659deff38a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9072b4983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63b54769743b1" /><Relationship Type="http://schemas.openxmlformats.org/officeDocument/2006/relationships/theme" Target="/ppt/slideMasters/theme/theme1.xml" Id="R21a525f61c1944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63b547697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7f4afd3e347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0c903eda647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582633c14a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623a0d83442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b699c9a8c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INTURA 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INTURA MØBLER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INTURA MØBLER AS</a:t>
            </a:r>
          </a:p>
        </p:txBody>
      </p:sp>
    </p:spTree>
  </p:cSld>
  <p:clrMapOvr>
    <a:masterClrMapping xmlns:a="http://schemas.openxmlformats.org/drawingml/2006/main"/>
  </p:clrMapOvr>
</p:sld>
</file>