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ee43137ac341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3e551cae854951"/>
  </p:sldMasterIdLst>
  <p:sldIdLst>
    <p:sldId xmlns:r="http://schemas.openxmlformats.org/officeDocument/2006/relationships" id="256" r:id="R8ccd37491c684561"/>
    <p:sldId xmlns:r="http://schemas.openxmlformats.org/officeDocument/2006/relationships" id="257" r:id="R3334f47954874b82"/>
    <p:sldId xmlns:r="http://schemas.openxmlformats.org/officeDocument/2006/relationships" id="258" r:id="Rb014e200c866408f"/>
    <p:sldId xmlns:r="http://schemas.openxmlformats.org/officeDocument/2006/relationships" id="259" r:id="R6de8d26a18274917"/>
    <p:sldId xmlns:r="http://schemas.openxmlformats.org/officeDocument/2006/relationships" id="260" r:id="R7b3ba84e31a64ef0"/>
    <p:sldId xmlns:r="http://schemas.openxmlformats.org/officeDocument/2006/relationships" id="261" r:id="Rbd466d799ce84f67"/>
    <p:sldId xmlns:r="http://schemas.openxmlformats.org/officeDocument/2006/relationships" id="262" r:id="Rd2e2945a696846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3e551cae854951" /><Relationship Type="http://schemas.openxmlformats.org/officeDocument/2006/relationships/slide" Target="/ppt/slides/slide1.xml" Id="R8ccd37491c684561" /><Relationship Type="http://schemas.openxmlformats.org/officeDocument/2006/relationships/slide" Target="/ppt/slides/slide2.xml" Id="R3334f47954874b82" /><Relationship Type="http://schemas.openxmlformats.org/officeDocument/2006/relationships/slide" Target="/ppt/slides/slide3.xml" Id="Rb014e200c866408f" /><Relationship Type="http://schemas.openxmlformats.org/officeDocument/2006/relationships/slide" Target="/ppt/slides/slide4.xml" Id="R6de8d26a18274917" /><Relationship Type="http://schemas.openxmlformats.org/officeDocument/2006/relationships/slide" Target="/ppt/slides/slide5.xml" Id="R7b3ba84e31a64ef0" /><Relationship Type="http://schemas.openxmlformats.org/officeDocument/2006/relationships/slide" Target="/ppt/slides/slide6.xml" Id="Rbd466d799ce84f67" /><Relationship Type="http://schemas.openxmlformats.org/officeDocument/2006/relationships/slide" Target="/ppt/slides/slide7.xml" Id="Rd2e2945a696846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aab80894a642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d13052296433b" /><Relationship Type="http://schemas.openxmlformats.org/officeDocument/2006/relationships/theme" Target="/ppt/slideMasters/theme/theme1.xml" Id="Rec35d29414944d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1d1305229643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668df0b2ac4b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db206c009a47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a67b854bf041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b6974a457443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d4607f6ff40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bbbd348b164e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546c664ca941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SNEFONN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SNEFONN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SNEFONN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SNEFONN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SNEFONN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SNEFONN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307 756 000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79 071 000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76 424 000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1 208 472 000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1 318 387 000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SNEFONN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SIGVAL BERGESEN  –  86,7 %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RAGNHILD BERGESEN  –  13,3 %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SNEFONN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Frøyas gate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12 18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morten.sig.bergesen@snefonn.no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985 672 903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SNEFONN AS</a:t>
            </a:r>
          </a:p>
        </p:txBody>
      </p:sp>
    </p:spTree>
  </p:cSld>
  <p:clrMapOvr>
    <a:masterClrMapping xmlns:a="http://schemas.openxmlformats.org/drawingml/2006/main"/>
  </p:clrMapOvr>
</p:sld>
</file>