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12072f1f7a4f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316de20a1429e"/>
  </p:sldMasterIdLst>
  <p:sldIdLst>
    <p:sldId xmlns:r="http://schemas.openxmlformats.org/officeDocument/2006/relationships" id="256" r:id="R742463f323054e78"/>
    <p:sldId xmlns:r="http://schemas.openxmlformats.org/officeDocument/2006/relationships" id="257" r:id="Re05e058c9a484b06"/>
    <p:sldId xmlns:r="http://schemas.openxmlformats.org/officeDocument/2006/relationships" id="258" r:id="R48d61ec858da4781"/>
    <p:sldId xmlns:r="http://schemas.openxmlformats.org/officeDocument/2006/relationships" id="259" r:id="R5a56a4c8ea924fe0"/>
    <p:sldId xmlns:r="http://schemas.openxmlformats.org/officeDocument/2006/relationships" id="260" r:id="Rccaaeb3c7be94ac5"/>
    <p:sldId xmlns:r="http://schemas.openxmlformats.org/officeDocument/2006/relationships" id="261" r:id="R91ab41a3a89044e3"/>
    <p:sldId xmlns:r="http://schemas.openxmlformats.org/officeDocument/2006/relationships" id="262" r:id="Rae7d720091ca47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316de20a1429e" /><Relationship Type="http://schemas.openxmlformats.org/officeDocument/2006/relationships/slide" Target="/ppt/slides/slide1.xml" Id="R742463f323054e78" /><Relationship Type="http://schemas.openxmlformats.org/officeDocument/2006/relationships/slide" Target="/ppt/slides/slide2.xml" Id="Re05e058c9a484b06" /><Relationship Type="http://schemas.openxmlformats.org/officeDocument/2006/relationships/slide" Target="/ppt/slides/slide3.xml" Id="R48d61ec858da4781" /><Relationship Type="http://schemas.openxmlformats.org/officeDocument/2006/relationships/slide" Target="/ppt/slides/slide4.xml" Id="R5a56a4c8ea924fe0" /><Relationship Type="http://schemas.openxmlformats.org/officeDocument/2006/relationships/slide" Target="/ppt/slides/slide5.xml" Id="Rccaaeb3c7be94ac5" /><Relationship Type="http://schemas.openxmlformats.org/officeDocument/2006/relationships/slide" Target="/ppt/slides/slide6.xml" Id="R91ab41a3a89044e3" /><Relationship Type="http://schemas.openxmlformats.org/officeDocument/2006/relationships/slide" Target="/ppt/slides/slide7.xml" Id="Rae7d720091ca47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c57fcef14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15d0746f24667" /><Relationship Type="http://schemas.openxmlformats.org/officeDocument/2006/relationships/theme" Target="/ppt/slideMasters/theme/theme1.xml" Id="R4b43e99f3e9d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15d0746f2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9d7b14a3842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920ab18c64f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932f7514f47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9191234cf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dc29596244e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30f942445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216455ef1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ENTREPRENØR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407 162 462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27 194 787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22 620 456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157 891 944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291 444 437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ENTREPRENØR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94 98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postmaster@bne.no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985 671 230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ENTREPRENØR AS</a:t>
            </a:r>
          </a:p>
        </p:txBody>
      </p:sp>
    </p:spTree>
  </p:cSld>
  <p:clrMapOvr>
    <a:masterClrMapping xmlns:a="http://schemas.openxmlformats.org/drawingml/2006/main"/>
  </p:clrMapOvr>
</p:sld>
</file>