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4eb7aded3244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bf40f086ec4568"/>
  </p:sldMasterIdLst>
  <p:sldIdLst>
    <p:sldId xmlns:r="http://schemas.openxmlformats.org/officeDocument/2006/relationships" id="256" r:id="R6f362a8ae8ed4485"/>
    <p:sldId xmlns:r="http://schemas.openxmlformats.org/officeDocument/2006/relationships" id="257" r:id="R0a94c72c6aed49d8"/>
    <p:sldId xmlns:r="http://schemas.openxmlformats.org/officeDocument/2006/relationships" id="258" r:id="Re2762f870b284060"/>
    <p:sldId xmlns:r="http://schemas.openxmlformats.org/officeDocument/2006/relationships" id="259" r:id="Rbb85b2c11c084b2a"/>
    <p:sldId xmlns:r="http://schemas.openxmlformats.org/officeDocument/2006/relationships" id="260" r:id="R11d342ec0bde407c"/>
    <p:sldId xmlns:r="http://schemas.openxmlformats.org/officeDocument/2006/relationships" id="261" r:id="R5a2ec5df5e9145c5"/>
    <p:sldId xmlns:r="http://schemas.openxmlformats.org/officeDocument/2006/relationships" id="262" r:id="R70a69050529d44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bf40f086ec4568" /><Relationship Type="http://schemas.openxmlformats.org/officeDocument/2006/relationships/slide" Target="/ppt/slides/slide1.xml" Id="R6f362a8ae8ed4485" /><Relationship Type="http://schemas.openxmlformats.org/officeDocument/2006/relationships/slide" Target="/ppt/slides/slide2.xml" Id="R0a94c72c6aed49d8" /><Relationship Type="http://schemas.openxmlformats.org/officeDocument/2006/relationships/slide" Target="/ppt/slides/slide3.xml" Id="Re2762f870b284060" /><Relationship Type="http://schemas.openxmlformats.org/officeDocument/2006/relationships/slide" Target="/ppt/slides/slide4.xml" Id="Rbb85b2c11c084b2a" /><Relationship Type="http://schemas.openxmlformats.org/officeDocument/2006/relationships/slide" Target="/ppt/slides/slide5.xml" Id="R11d342ec0bde407c" /><Relationship Type="http://schemas.openxmlformats.org/officeDocument/2006/relationships/slide" Target="/ppt/slides/slide6.xml" Id="R5a2ec5df5e9145c5" /><Relationship Type="http://schemas.openxmlformats.org/officeDocument/2006/relationships/slide" Target="/ppt/slides/slide7.xml" Id="R70a69050529d44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fcb78e437e4f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ecc20030d64e6c" /><Relationship Type="http://schemas.openxmlformats.org/officeDocument/2006/relationships/theme" Target="/ppt/slideMasters/theme/theme1.xml" Id="R3c4562580ef942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ecc20030d64e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099f7d3b64b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7a7e4790ae4c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02ebfbdfb143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da105b351f42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19050d1c114d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d1e97c4724d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932c31850748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LEINA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LEINA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211 166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−4 484 548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7 202 106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13 293 433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ROLFSRUD NERGAARD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ROLFSRUD NERGAARD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LEIV LEA NERGAARD  –  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ROLFSRUD NERGAARD  –  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ROLFSRUD NERGAARD  –  2,4 %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Heftyes gate 33A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985 660 980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LEINA AS</a:t>
            </a:r>
          </a:p>
        </p:txBody>
      </p:sp>
    </p:spTree>
  </p:cSld>
  <p:clrMapOvr>
    <a:masterClrMapping xmlns:a="http://schemas.openxmlformats.org/drawingml/2006/main"/>
  </p:clrMapOvr>
</p:sld>
</file>