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6fd589608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a408d2d484030"/>
  </p:sldMasterIdLst>
  <p:sldIdLst>
    <p:sldId xmlns:r="http://schemas.openxmlformats.org/officeDocument/2006/relationships" id="256" r:id="Rccc82c45ba174d5f"/>
    <p:sldId xmlns:r="http://schemas.openxmlformats.org/officeDocument/2006/relationships" id="257" r:id="R602222cf2c8544be"/>
    <p:sldId xmlns:r="http://schemas.openxmlformats.org/officeDocument/2006/relationships" id="258" r:id="R8cb9a96c92944adc"/>
    <p:sldId xmlns:r="http://schemas.openxmlformats.org/officeDocument/2006/relationships" id="259" r:id="R32e03e91dc0d4997"/>
    <p:sldId xmlns:r="http://schemas.openxmlformats.org/officeDocument/2006/relationships" id="260" r:id="Rd16f93a3cc1a43b0"/>
    <p:sldId xmlns:r="http://schemas.openxmlformats.org/officeDocument/2006/relationships" id="261" r:id="R2998987eb3a14d54"/>
    <p:sldId xmlns:r="http://schemas.openxmlformats.org/officeDocument/2006/relationships" id="262" r:id="R3d7bb264e495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a408d2d484030" /><Relationship Type="http://schemas.openxmlformats.org/officeDocument/2006/relationships/slide" Target="/ppt/slides/slide1.xml" Id="Rccc82c45ba174d5f" /><Relationship Type="http://schemas.openxmlformats.org/officeDocument/2006/relationships/slide" Target="/ppt/slides/slide2.xml" Id="R602222cf2c8544be" /><Relationship Type="http://schemas.openxmlformats.org/officeDocument/2006/relationships/slide" Target="/ppt/slides/slide3.xml" Id="R8cb9a96c92944adc" /><Relationship Type="http://schemas.openxmlformats.org/officeDocument/2006/relationships/slide" Target="/ppt/slides/slide4.xml" Id="R32e03e91dc0d4997" /><Relationship Type="http://schemas.openxmlformats.org/officeDocument/2006/relationships/slide" Target="/ppt/slides/slide5.xml" Id="Rd16f93a3cc1a43b0" /><Relationship Type="http://schemas.openxmlformats.org/officeDocument/2006/relationships/slide" Target="/ppt/slides/slide6.xml" Id="R2998987eb3a14d54" /><Relationship Type="http://schemas.openxmlformats.org/officeDocument/2006/relationships/slide" Target="/ppt/slides/slide7.xml" Id="R3d7bb264e495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080ccf4ed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c97686f24094" /><Relationship Type="http://schemas.openxmlformats.org/officeDocument/2006/relationships/theme" Target="/ppt/slideMasters/theme/theme1.xml" Id="Rc415acded81d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7c97686f2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7511fe24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ae1c63762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7fda1a03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93a369bc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c1a30f84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7a922c5a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3ae52c2c4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26 305 585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149 249 635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175 249 635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