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0e212be0b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c366b2be846ec"/>
  </p:sldMasterIdLst>
  <p:sldIdLst>
    <p:sldId xmlns:r="http://schemas.openxmlformats.org/officeDocument/2006/relationships" id="256" r:id="R1d5f5260b03847e0"/>
    <p:sldId xmlns:r="http://schemas.openxmlformats.org/officeDocument/2006/relationships" id="257" r:id="Rd827487bfa4c4a22"/>
    <p:sldId xmlns:r="http://schemas.openxmlformats.org/officeDocument/2006/relationships" id="258" r:id="R6a416539f7044d04"/>
    <p:sldId xmlns:r="http://schemas.openxmlformats.org/officeDocument/2006/relationships" id="259" r:id="R14ff41803ef84f70"/>
    <p:sldId xmlns:r="http://schemas.openxmlformats.org/officeDocument/2006/relationships" id="260" r:id="Rf121a808232b4120"/>
    <p:sldId xmlns:r="http://schemas.openxmlformats.org/officeDocument/2006/relationships" id="261" r:id="R934db018fcb7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c366b2be846ec" /><Relationship Type="http://schemas.openxmlformats.org/officeDocument/2006/relationships/slide" Target="/ppt/slides/slide1.xml" Id="R1d5f5260b03847e0" /><Relationship Type="http://schemas.openxmlformats.org/officeDocument/2006/relationships/slide" Target="/ppt/slides/slide2.xml" Id="Rd827487bfa4c4a22" /><Relationship Type="http://schemas.openxmlformats.org/officeDocument/2006/relationships/slide" Target="/ppt/slides/slide3.xml" Id="R6a416539f7044d04" /><Relationship Type="http://schemas.openxmlformats.org/officeDocument/2006/relationships/slide" Target="/ppt/slides/slide4.xml" Id="R14ff41803ef84f70" /><Relationship Type="http://schemas.openxmlformats.org/officeDocument/2006/relationships/slide" Target="/ppt/slides/slide5.xml" Id="Rf121a808232b4120" /><Relationship Type="http://schemas.openxmlformats.org/officeDocument/2006/relationships/slide" Target="/ppt/slides/slide6.xml" Id="R934db018fcb7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5ab68d246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28cd06cd24cf7" /><Relationship Type="http://schemas.openxmlformats.org/officeDocument/2006/relationships/theme" Target="/ppt/slideMasters/theme/theme1.xml" Id="Rd7163f5d7ced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28cd06cd2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58275ec494f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099c036f4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b34dac284a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0cc8b80b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2428590a4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feb7cac2f4c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BUTIKKDRIFT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55 03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BUTIKKDRIFT AS</a:t>
            </a:r>
          </a:p>
        </p:txBody>
      </p:sp>
    </p:spTree>
  </p:cSld>
  <p:clrMapOvr>
    <a:masterClrMapping xmlns:a="http://schemas.openxmlformats.org/drawingml/2006/main"/>
  </p:clrMapOvr>
</p:sld>
</file>