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9c1a892b2041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579ac5aa214780"/>
  </p:sldMasterIdLst>
  <p:sldIdLst>
    <p:sldId xmlns:r="http://schemas.openxmlformats.org/officeDocument/2006/relationships" id="256" r:id="Rc9a789e81fa44a43"/>
    <p:sldId xmlns:r="http://schemas.openxmlformats.org/officeDocument/2006/relationships" id="257" r:id="R7746078d75f047ba"/>
    <p:sldId xmlns:r="http://schemas.openxmlformats.org/officeDocument/2006/relationships" id="258" r:id="R1b352954b0c04ffb"/>
    <p:sldId xmlns:r="http://schemas.openxmlformats.org/officeDocument/2006/relationships" id="259" r:id="Re13c656636f34a86"/>
    <p:sldId xmlns:r="http://schemas.openxmlformats.org/officeDocument/2006/relationships" id="260" r:id="R021d09addc104f1e"/>
    <p:sldId xmlns:r="http://schemas.openxmlformats.org/officeDocument/2006/relationships" id="261" r:id="Rb6f7315e825a46c8"/>
    <p:sldId xmlns:r="http://schemas.openxmlformats.org/officeDocument/2006/relationships" id="262" r:id="R240ffd32e1d145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579ac5aa214780" /><Relationship Type="http://schemas.openxmlformats.org/officeDocument/2006/relationships/slide" Target="/ppt/slides/slide1.xml" Id="Rc9a789e81fa44a43" /><Relationship Type="http://schemas.openxmlformats.org/officeDocument/2006/relationships/slide" Target="/ppt/slides/slide2.xml" Id="R7746078d75f047ba" /><Relationship Type="http://schemas.openxmlformats.org/officeDocument/2006/relationships/slide" Target="/ppt/slides/slide3.xml" Id="R1b352954b0c04ffb" /><Relationship Type="http://schemas.openxmlformats.org/officeDocument/2006/relationships/slide" Target="/ppt/slides/slide4.xml" Id="Re13c656636f34a86" /><Relationship Type="http://schemas.openxmlformats.org/officeDocument/2006/relationships/slide" Target="/ppt/slides/slide5.xml" Id="R021d09addc104f1e" /><Relationship Type="http://schemas.openxmlformats.org/officeDocument/2006/relationships/slide" Target="/ppt/slides/slide6.xml" Id="Rb6f7315e825a46c8" /><Relationship Type="http://schemas.openxmlformats.org/officeDocument/2006/relationships/slide" Target="/ppt/slides/slide7.xml" Id="R240ffd32e1d145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09e3e87b841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ca8ada2d84d05" /><Relationship Type="http://schemas.openxmlformats.org/officeDocument/2006/relationships/theme" Target="/ppt/slideMasters/theme/theme1.xml" Id="Rd314b5828d1e43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9ca8ada2d84d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7d119974942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20e5e210740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89c3ff80b4d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1581289b940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f06e510fd40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1d9eedb7a44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821b92d0447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ALFAB HOLDING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4 567 896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4 186 157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4 181 455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79 570 449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79 642 199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RAIMOND PETTERSEN  –  88,1 %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 SJØHOLT  –  11,9 %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Halvards vei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00 42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raimond.pettersen@gmail.com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985 643 571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ALFAB HOLDING AS</a:t>
            </a:r>
          </a:p>
        </p:txBody>
      </p:sp>
    </p:spTree>
  </p:cSld>
  <p:clrMapOvr>
    <a:masterClrMapping xmlns:a="http://schemas.openxmlformats.org/drawingml/2006/main"/>
  </p:clrMapOvr>
</p:sld>
</file>