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66be40be2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73fb3080c4793"/>
  </p:sldMasterIdLst>
  <p:sldIdLst>
    <p:sldId xmlns:r="http://schemas.openxmlformats.org/officeDocument/2006/relationships" id="256" r:id="Re8222fb02a844db9"/>
    <p:sldId xmlns:r="http://schemas.openxmlformats.org/officeDocument/2006/relationships" id="257" r:id="Rdf9d448b48554b58"/>
    <p:sldId xmlns:r="http://schemas.openxmlformats.org/officeDocument/2006/relationships" id="258" r:id="R29c9548e5adf4d1c"/>
    <p:sldId xmlns:r="http://schemas.openxmlformats.org/officeDocument/2006/relationships" id="259" r:id="Rac63b12f105d4990"/>
    <p:sldId xmlns:r="http://schemas.openxmlformats.org/officeDocument/2006/relationships" id="260" r:id="R80dd061454964416"/>
    <p:sldId xmlns:r="http://schemas.openxmlformats.org/officeDocument/2006/relationships" id="261" r:id="Rfbac8e1658674672"/>
    <p:sldId xmlns:r="http://schemas.openxmlformats.org/officeDocument/2006/relationships" id="262" r:id="R62bfdf8e4071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73fb3080c4793" /><Relationship Type="http://schemas.openxmlformats.org/officeDocument/2006/relationships/slide" Target="/ppt/slides/slide1.xml" Id="Re8222fb02a844db9" /><Relationship Type="http://schemas.openxmlformats.org/officeDocument/2006/relationships/slide" Target="/ppt/slides/slide2.xml" Id="Rdf9d448b48554b58" /><Relationship Type="http://schemas.openxmlformats.org/officeDocument/2006/relationships/slide" Target="/ppt/slides/slide3.xml" Id="R29c9548e5adf4d1c" /><Relationship Type="http://schemas.openxmlformats.org/officeDocument/2006/relationships/slide" Target="/ppt/slides/slide4.xml" Id="Rac63b12f105d4990" /><Relationship Type="http://schemas.openxmlformats.org/officeDocument/2006/relationships/slide" Target="/ppt/slides/slide5.xml" Id="R80dd061454964416" /><Relationship Type="http://schemas.openxmlformats.org/officeDocument/2006/relationships/slide" Target="/ppt/slides/slide6.xml" Id="Rfbac8e1658674672" /><Relationship Type="http://schemas.openxmlformats.org/officeDocument/2006/relationships/slide" Target="/ppt/slides/slide7.xml" Id="R62bfdf8e4071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245b6e838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469a5d114e39" /><Relationship Type="http://schemas.openxmlformats.org/officeDocument/2006/relationships/theme" Target="/ppt/slideMasters/theme/theme1.xml" Id="Rd2ca50b49f4f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2469a5d11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d18419ff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b9fe2844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da035532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40ece708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8c93a512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16c7c620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764d984f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