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d38eba00f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a5eead2c140ca"/>
  </p:sldMasterIdLst>
  <p:sldIdLst>
    <p:sldId xmlns:r="http://schemas.openxmlformats.org/officeDocument/2006/relationships" id="256" r:id="R9cebce906c6e43ec"/>
    <p:sldId xmlns:r="http://schemas.openxmlformats.org/officeDocument/2006/relationships" id="257" r:id="R386ca7ae2e334118"/>
    <p:sldId xmlns:r="http://schemas.openxmlformats.org/officeDocument/2006/relationships" id="258" r:id="Rebdbe2795ae042e8"/>
    <p:sldId xmlns:r="http://schemas.openxmlformats.org/officeDocument/2006/relationships" id="259" r:id="R8be1f96296524466"/>
    <p:sldId xmlns:r="http://schemas.openxmlformats.org/officeDocument/2006/relationships" id="260" r:id="Rc25b8ee43d26494b"/>
    <p:sldId xmlns:r="http://schemas.openxmlformats.org/officeDocument/2006/relationships" id="261" r:id="Rb361c25cc8a4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a5eead2c140ca" /><Relationship Type="http://schemas.openxmlformats.org/officeDocument/2006/relationships/slide" Target="/ppt/slides/slide1.xml" Id="R9cebce906c6e43ec" /><Relationship Type="http://schemas.openxmlformats.org/officeDocument/2006/relationships/slide" Target="/ppt/slides/slide2.xml" Id="R386ca7ae2e334118" /><Relationship Type="http://schemas.openxmlformats.org/officeDocument/2006/relationships/slide" Target="/ppt/slides/slide3.xml" Id="Rebdbe2795ae042e8" /><Relationship Type="http://schemas.openxmlformats.org/officeDocument/2006/relationships/slide" Target="/ppt/slides/slide4.xml" Id="R8be1f96296524466" /><Relationship Type="http://schemas.openxmlformats.org/officeDocument/2006/relationships/slide" Target="/ppt/slides/slide5.xml" Id="Rc25b8ee43d26494b" /><Relationship Type="http://schemas.openxmlformats.org/officeDocument/2006/relationships/slide" Target="/ppt/slides/slide6.xml" Id="Rb361c25cc8a4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008d7526c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899d513ee4499" /><Relationship Type="http://schemas.openxmlformats.org/officeDocument/2006/relationships/theme" Target="/ppt/slideMasters/theme/theme1.xml" Id="R44941e579125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899d513ee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ae78ac51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1c710367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5723c211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cf9b1e79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206d2b6c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12879231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