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776a5e49d849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d3073bdec84f9d"/>
  </p:sldMasterIdLst>
  <p:sldIdLst>
    <p:sldId xmlns:r="http://schemas.openxmlformats.org/officeDocument/2006/relationships" id="256" r:id="R418f373a86ca4d02"/>
    <p:sldId xmlns:r="http://schemas.openxmlformats.org/officeDocument/2006/relationships" id="257" r:id="Rdb17486ab22c4b2a"/>
    <p:sldId xmlns:r="http://schemas.openxmlformats.org/officeDocument/2006/relationships" id="258" r:id="R336193bb88fa4eb0"/>
    <p:sldId xmlns:r="http://schemas.openxmlformats.org/officeDocument/2006/relationships" id="259" r:id="R96e9e0f284ea4c00"/>
    <p:sldId xmlns:r="http://schemas.openxmlformats.org/officeDocument/2006/relationships" id="260" r:id="Rbcd99a8ce218437e"/>
    <p:sldId xmlns:r="http://schemas.openxmlformats.org/officeDocument/2006/relationships" id="261" r:id="Rd936aa04dade4789"/>
    <p:sldId xmlns:r="http://schemas.openxmlformats.org/officeDocument/2006/relationships" id="262" r:id="R230285bcd49347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d3073bdec84f9d" /><Relationship Type="http://schemas.openxmlformats.org/officeDocument/2006/relationships/slide" Target="/ppt/slides/slide1.xml" Id="R418f373a86ca4d02" /><Relationship Type="http://schemas.openxmlformats.org/officeDocument/2006/relationships/slide" Target="/ppt/slides/slide2.xml" Id="Rdb17486ab22c4b2a" /><Relationship Type="http://schemas.openxmlformats.org/officeDocument/2006/relationships/slide" Target="/ppt/slides/slide3.xml" Id="R336193bb88fa4eb0" /><Relationship Type="http://schemas.openxmlformats.org/officeDocument/2006/relationships/slide" Target="/ppt/slides/slide4.xml" Id="R96e9e0f284ea4c00" /><Relationship Type="http://schemas.openxmlformats.org/officeDocument/2006/relationships/slide" Target="/ppt/slides/slide5.xml" Id="Rbcd99a8ce218437e" /><Relationship Type="http://schemas.openxmlformats.org/officeDocument/2006/relationships/slide" Target="/ppt/slides/slide6.xml" Id="Rd936aa04dade4789" /><Relationship Type="http://schemas.openxmlformats.org/officeDocument/2006/relationships/slide" Target="/ppt/slides/slide7.xml" Id="R230285bcd49347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acb116c2244b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e83e2b51d4cdc" /><Relationship Type="http://schemas.openxmlformats.org/officeDocument/2006/relationships/theme" Target="/ppt/slideMasters/theme/theme1.xml" Id="Rd84e280f41df4e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9e83e2b51d4c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653d1ea8941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a90631d5342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f02b33c7543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0941ce3d64e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98e586c304a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e8553e6924f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4a7534fa04d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SOLSTRAND HOTEL &amp; BAD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HOTEL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 HOTEL &amp; BAD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HOTEL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HOTEL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HOTEL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160 485 400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1 600 405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48 668 996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85 700 040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HOTEL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HOTEL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Solstrandvegen 200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57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hotel@solstrand.com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www.solstrand.com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985 617 635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HOTEL &amp; BAD AS</a:t>
            </a:r>
          </a:p>
        </p:txBody>
      </p:sp>
    </p:spTree>
  </p:cSld>
  <p:clrMapOvr>
    <a:masterClrMapping xmlns:a="http://schemas.openxmlformats.org/drawingml/2006/main"/>
  </p:clrMapOvr>
</p:sld>
</file>