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151358a73d46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79b06c40864b29"/>
  </p:sldMasterIdLst>
  <p:sldIdLst>
    <p:sldId xmlns:r="http://schemas.openxmlformats.org/officeDocument/2006/relationships" id="256" r:id="Rb9e70d0664334e98"/>
    <p:sldId xmlns:r="http://schemas.openxmlformats.org/officeDocument/2006/relationships" id="257" r:id="Ree45e3284d7e4003"/>
    <p:sldId xmlns:r="http://schemas.openxmlformats.org/officeDocument/2006/relationships" id="258" r:id="R72fba719d08c4803"/>
    <p:sldId xmlns:r="http://schemas.openxmlformats.org/officeDocument/2006/relationships" id="259" r:id="R8231349ff2ab4a78"/>
    <p:sldId xmlns:r="http://schemas.openxmlformats.org/officeDocument/2006/relationships" id="260" r:id="R132c8b11e96d4d25"/>
    <p:sldId xmlns:r="http://schemas.openxmlformats.org/officeDocument/2006/relationships" id="261" r:id="R5aa4c3727a1d4570"/>
    <p:sldId xmlns:r="http://schemas.openxmlformats.org/officeDocument/2006/relationships" id="262" r:id="R0c7ecd50d6ed47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79b06c40864b29" /><Relationship Type="http://schemas.openxmlformats.org/officeDocument/2006/relationships/slide" Target="/ppt/slides/slide1.xml" Id="Rb9e70d0664334e98" /><Relationship Type="http://schemas.openxmlformats.org/officeDocument/2006/relationships/slide" Target="/ppt/slides/slide2.xml" Id="Ree45e3284d7e4003" /><Relationship Type="http://schemas.openxmlformats.org/officeDocument/2006/relationships/slide" Target="/ppt/slides/slide3.xml" Id="R72fba719d08c4803" /><Relationship Type="http://schemas.openxmlformats.org/officeDocument/2006/relationships/slide" Target="/ppt/slides/slide4.xml" Id="R8231349ff2ab4a78" /><Relationship Type="http://schemas.openxmlformats.org/officeDocument/2006/relationships/slide" Target="/ppt/slides/slide5.xml" Id="R132c8b11e96d4d25" /><Relationship Type="http://schemas.openxmlformats.org/officeDocument/2006/relationships/slide" Target="/ppt/slides/slide6.xml" Id="R5aa4c3727a1d4570" /><Relationship Type="http://schemas.openxmlformats.org/officeDocument/2006/relationships/slide" Target="/ppt/slides/slide7.xml" Id="R0c7ecd50d6ed47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8caa992c7842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31ee693ff4e54" /><Relationship Type="http://schemas.openxmlformats.org/officeDocument/2006/relationships/theme" Target="/ppt/slideMasters/theme/theme1.xml" Id="Rdb07b006a0774b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d31ee693ff4e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8d99dae784b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d3de048294a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f62e17f264d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dddd6556b4d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bf2a87f634d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935f197d845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8e269b1e54d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FRAMVAREN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FRAMVAREN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FRAMVAREN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FRAMVAREN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FRAMVAREN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FRAMVAREN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1 649 249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7 444 762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8 975 320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FRAMVAREN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HESTESPRANGET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SKIPMAN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STANDARD AS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WILLUMSEN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STANDARD AS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HESTESPRANGET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FRAMVAREN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Willumsen, Føreidveien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01 40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christian.willumsen@tratec.no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www.framvaren.no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985 532 079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FRAMVAREN AS</a:t>
            </a:r>
          </a:p>
        </p:txBody>
      </p:sp>
    </p:spTree>
  </p:cSld>
  <p:clrMapOvr>
    <a:masterClrMapping xmlns:a="http://schemas.openxmlformats.org/drawingml/2006/main"/>
  </p:clrMapOvr>
</p:sld>
</file>