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84455d6aef45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1209156764ec0"/>
  </p:sldMasterIdLst>
  <p:sldIdLst>
    <p:sldId xmlns:r="http://schemas.openxmlformats.org/officeDocument/2006/relationships" id="256" r:id="Re50c42efe30f4749"/>
    <p:sldId xmlns:r="http://schemas.openxmlformats.org/officeDocument/2006/relationships" id="257" r:id="Rb3996ea1fb4d48ed"/>
    <p:sldId xmlns:r="http://schemas.openxmlformats.org/officeDocument/2006/relationships" id="258" r:id="R5da96c2864404d65"/>
    <p:sldId xmlns:r="http://schemas.openxmlformats.org/officeDocument/2006/relationships" id="259" r:id="R29cfdd88f4f14c9f"/>
    <p:sldId xmlns:r="http://schemas.openxmlformats.org/officeDocument/2006/relationships" id="260" r:id="R11ab98524b884f42"/>
    <p:sldId xmlns:r="http://schemas.openxmlformats.org/officeDocument/2006/relationships" id="261" r:id="Rceabe51372f84d13"/>
    <p:sldId xmlns:r="http://schemas.openxmlformats.org/officeDocument/2006/relationships" id="262" r:id="Ra7b7a34b4763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1209156764ec0" /><Relationship Type="http://schemas.openxmlformats.org/officeDocument/2006/relationships/slide" Target="/ppt/slides/slide1.xml" Id="Re50c42efe30f4749" /><Relationship Type="http://schemas.openxmlformats.org/officeDocument/2006/relationships/slide" Target="/ppt/slides/slide2.xml" Id="Rb3996ea1fb4d48ed" /><Relationship Type="http://schemas.openxmlformats.org/officeDocument/2006/relationships/slide" Target="/ppt/slides/slide3.xml" Id="R5da96c2864404d65" /><Relationship Type="http://schemas.openxmlformats.org/officeDocument/2006/relationships/slide" Target="/ppt/slides/slide4.xml" Id="R29cfdd88f4f14c9f" /><Relationship Type="http://schemas.openxmlformats.org/officeDocument/2006/relationships/slide" Target="/ppt/slides/slide5.xml" Id="R11ab98524b884f42" /><Relationship Type="http://schemas.openxmlformats.org/officeDocument/2006/relationships/slide" Target="/ppt/slides/slide6.xml" Id="Rceabe51372f84d13" /><Relationship Type="http://schemas.openxmlformats.org/officeDocument/2006/relationships/slide" Target="/ppt/slides/slide7.xml" Id="Ra7b7a34b4763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9f87e2d6a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3c58ffb6b4b32" /><Relationship Type="http://schemas.openxmlformats.org/officeDocument/2006/relationships/theme" Target="/ppt/slideMasters/theme/theme1.xml" Id="R62ca82b938e5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a3c58ffb6b4b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b032bf088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0cc471f7b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aee244d59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81637db0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1e627d416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57695382f41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130121a16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SUPPORT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15 470 043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−1 364 065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17 747 582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18 586 268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ANDERSEN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ANDERSEN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Melgårdshagan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92 97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scansupport@c2i.net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985 496 579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