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dfd1174a144b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0c6cb54a3f4b8c"/>
  </p:sldMasterIdLst>
  <p:sldIdLst>
    <p:sldId xmlns:r="http://schemas.openxmlformats.org/officeDocument/2006/relationships" id="256" r:id="R2314a62b18cc4bf9"/>
    <p:sldId xmlns:r="http://schemas.openxmlformats.org/officeDocument/2006/relationships" id="257" r:id="Rb9d1183ffa1a4768"/>
    <p:sldId xmlns:r="http://schemas.openxmlformats.org/officeDocument/2006/relationships" id="258" r:id="Re636782c61304bcb"/>
    <p:sldId xmlns:r="http://schemas.openxmlformats.org/officeDocument/2006/relationships" id="259" r:id="R4d8ddf3910604740"/>
    <p:sldId xmlns:r="http://schemas.openxmlformats.org/officeDocument/2006/relationships" id="260" r:id="R7a6f145a990d44aa"/>
    <p:sldId xmlns:r="http://schemas.openxmlformats.org/officeDocument/2006/relationships" id="261" r:id="Redc8ffb122314a6f"/>
    <p:sldId xmlns:r="http://schemas.openxmlformats.org/officeDocument/2006/relationships" id="262" r:id="R87bb726e2c2d4a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0c6cb54a3f4b8c" /><Relationship Type="http://schemas.openxmlformats.org/officeDocument/2006/relationships/slide" Target="/ppt/slides/slide1.xml" Id="R2314a62b18cc4bf9" /><Relationship Type="http://schemas.openxmlformats.org/officeDocument/2006/relationships/slide" Target="/ppt/slides/slide2.xml" Id="Rb9d1183ffa1a4768" /><Relationship Type="http://schemas.openxmlformats.org/officeDocument/2006/relationships/slide" Target="/ppt/slides/slide3.xml" Id="Re636782c61304bcb" /><Relationship Type="http://schemas.openxmlformats.org/officeDocument/2006/relationships/slide" Target="/ppt/slides/slide4.xml" Id="R4d8ddf3910604740" /><Relationship Type="http://schemas.openxmlformats.org/officeDocument/2006/relationships/slide" Target="/ppt/slides/slide5.xml" Id="R7a6f145a990d44aa" /><Relationship Type="http://schemas.openxmlformats.org/officeDocument/2006/relationships/slide" Target="/ppt/slides/slide6.xml" Id="Redc8ffb122314a6f" /><Relationship Type="http://schemas.openxmlformats.org/officeDocument/2006/relationships/slide" Target="/ppt/slides/slide7.xml" Id="R87bb726e2c2d4a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8a43672e4849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240f69391a47b4" /><Relationship Type="http://schemas.openxmlformats.org/officeDocument/2006/relationships/theme" Target="/ppt/slideMasters/theme/theme1.xml" Id="R48000a789ae740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240f69391a47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8a4bc374a54d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0104ad65644f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b7f77d6c5645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48063eb96a4d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a1d06c20ac44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76e36307314b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153354a7f245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TJØME RØRSERVICE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TJØME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TJØME RØRSERVICE AS ble etablert [år] og holder til i Nøtterøy.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TJØME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TJØME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TJØME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21 068 331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1 688 093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1 368 039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3 399 712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11 055 101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TJØME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TERJESEN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TJØME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Smidsrødveien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3120 Nøtterøy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985 471 304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TJØME RØRSERVICE AS</a:t>
            </a:r>
          </a:p>
        </p:txBody>
      </p:sp>
    </p:spTree>
  </p:cSld>
  <p:clrMapOvr>
    <a:masterClrMapping xmlns:a="http://schemas.openxmlformats.org/drawingml/2006/main"/>
  </p:clrMapOvr>
</p:sld>
</file>