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31ea739d5649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49785734be4736"/>
  </p:sldMasterIdLst>
  <p:sldIdLst>
    <p:sldId xmlns:r="http://schemas.openxmlformats.org/officeDocument/2006/relationships" id="256" r:id="R6ab923e94afc4290"/>
    <p:sldId xmlns:r="http://schemas.openxmlformats.org/officeDocument/2006/relationships" id="257" r:id="Rafbb1563ab2d442d"/>
    <p:sldId xmlns:r="http://schemas.openxmlformats.org/officeDocument/2006/relationships" id="258" r:id="R0fe6fc463357449f"/>
    <p:sldId xmlns:r="http://schemas.openxmlformats.org/officeDocument/2006/relationships" id="259" r:id="Rd7994b95e9f04ddd"/>
    <p:sldId xmlns:r="http://schemas.openxmlformats.org/officeDocument/2006/relationships" id="260" r:id="R6780011047ea46a9"/>
    <p:sldId xmlns:r="http://schemas.openxmlformats.org/officeDocument/2006/relationships" id="261" r:id="R536d193500754456"/>
    <p:sldId xmlns:r="http://schemas.openxmlformats.org/officeDocument/2006/relationships" id="262" r:id="R815af923182b44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49785734be4736" /><Relationship Type="http://schemas.openxmlformats.org/officeDocument/2006/relationships/slide" Target="/ppt/slides/slide1.xml" Id="R6ab923e94afc4290" /><Relationship Type="http://schemas.openxmlformats.org/officeDocument/2006/relationships/slide" Target="/ppt/slides/slide2.xml" Id="Rafbb1563ab2d442d" /><Relationship Type="http://schemas.openxmlformats.org/officeDocument/2006/relationships/slide" Target="/ppt/slides/slide3.xml" Id="R0fe6fc463357449f" /><Relationship Type="http://schemas.openxmlformats.org/officeDocument/2006/relationships/slide" Target="/ppt/slides/slide4.xml" Id="Rd7994b95e9f04ddd" /><Relationship Type="http://schemas.openxmlformats.org/officeDocument/2006/relationships/slide" Target="/ppt/slides/slide5.xml" Id="R6780011047ea46a9" /><Relationship Type="http://schemas.openxmlformats.org/officeDocument/2006/relationships/slide" Target="/ppt/slides/slide6.xml" Id="R536d193500754456" /><Relationship Type="http://schemas.openxmlformats.org/officeDocument/2006/relationships/slide" Target="/ppt/slides/slide7.xml" Id="R815af923182b44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2014cf2dda43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83e421051474f" /><Relationship Type="http://schemas.openxmlformats.org/officeDocument/2006/relationships/theme" Target="/ppt/slideMasters/theme/theme1.xml" Id="R28d7e4e19b7f4a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383e42105147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0c43052ed43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8968960024c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3317b5ff54b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881215dbe44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d5fb1326244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41c1c457942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3ed4f02624d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TRANCORP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TRANCORP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261 256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445 099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TRUNG THIEN TRAN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Trung Tran, Brekkerødlia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1782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post@trancorp.no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www.trancorp.no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985 461 287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