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167cfb4ae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c77b5478084c00"/>
  </p:sldMasterIdLst>
  <p:sldIdLst>
    <p:sldId xmlns:r="http://schemas.openxmlformats.org/officeDocument/2006/relationships" id="256" r:id="Ra2b2d2e8d25b4926"/>
    <p:sldId xmlns:r="http://schemas.openxmlformats.org/officeDocument/2006/relationships" id="257" r:id="R528820c42ec843c7"/>
    <p:sldId xmlns:r="http://schemas.openxmlformats.org/officeDocument/2006/relationships" id="258" r:id="R7d5fe4fe2c4a400b"/>
    <p:sldId xmlns:r="http://schemas.openxmlformats.org/officeDocument/2006/relationships" id="259" r:id="R3d8846db51f24b4d"/>
    <p:sldId xmlns:r="http://schemas.openxmlformats.org/officeDocument/2006/relationships" id="260" r:id="Re344332fb9184728"/>
    <p:sldId xmlns:r="http://schemas.openxmlformats.org/officeDocument/2006/relationships" id="261" r:id="R5102beb045eb4d73"/>
    <p:sldId xmlns:r="http://schemas.openxmlformats.org/officeDocument/2006/relationships" id="262" r:id="R026a5be2a87949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77b5478084c00" /><Relationship Type="http://schemas.openxmlformats.org/officeDocument/2006/relationships/slide" Target="/ppt/slides/slide1.xml" Id="Ra2b2d2e8d25b4926" /><Relationship Type="http://schemas.openxmlformats.org/officeDocument/2006/relationships/slide" Target="/ppt/slides/slide2.xml" Id="R528820c42ec843c7" /><Relationship Type="http://schemas.openxmlformats.org/officeDocument/2006/relationships/slide" Target="/ppt/slides/slide3.xml" Id="R7d5fe4fe2c4a400b" /><Relationship Type="http://schemas.openxmlformats.org/officeDocument/2006/relationships/slide" Target="/ppt/slides/slide4.xml" Id="R3d8846db51f24b4d" /><Relationship Type="http://schemas.openxmlformats.org/officeDocument/2006/relationships/slide" Target="/ppt/slides/slide5.xml" Id="Re344332fb9184728" /><Relationship Type="http://schemas.openxmlformats.org/officeDocument/2006/relationships/slide" Target="/ppt/slides/slide6.xml" Id="R5102beb045eb4d73" /><Relationship Type="http://schemas.openxmlformats.org/officeDocument/2006/relationships/slide" Target="/ppt/slides/slide7.xml" Id="R026a5be2a87949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9232c6c92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dc6efa51e411f" /><Relationship Type="http://schemas.openxmlformats.org/officeDocument/2006/relationships/theme" Target="/ppt/slideMasters/theme/theme1.xml" Id="R561f30c20be3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dc6efa51e41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0cc6407ab45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47c4cf696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3a62d240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c9fc34fc5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558a01db5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319f893df48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e93aa8cc848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BJØRN EINAR 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BJØRN EINAR HANSSEN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2 436 457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174 390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316 707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657 514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HENRY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27 48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royry@online.no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985 436 479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EINAR HANSSEN AS</a:t>
            </a:r>
          </a:p>
        </p:txBody>
      </p:sp>
    </p:spTree>
  </p:cSld>
  <p:clrMapOvr>
    <a:masterClrMapping xmlns:a="http://schemas.openxmlformats.org/drawingml/2006/main"/>
  </p:clrMapOvr>
</p:sld>
</file>