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f43a77dac4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2ebb7023924e11"/>
  </p:sldMasterIdLst>
  <p:sldIdLst>
    <p:sldId xmlns:r="http://schemas.openxmlformats.org/officeDocument/2006/relationships" id="256" r:id="R468b6b8d46374cec"/>
    <p:sldId xmlns:r="http://schemas.openxmlformats.org/officeDocument/2006/relationships" id="257" r:id="Rfff9a5da4e7d4452"/>
    <p:sldId xmlns:r="http://schemas.openxmlformats.org/officeDocument/2006/relationships" id="258" r:id="R8b6a14e1145e4aff"/>
    <p:sldId xmlns:r="http://schemas.openxmlformats.org/officeDocument/2006/relationships" id="259" r:id="R1934240294b74d6e"/>
    <p:sldId xmlns:r="http://schemas.openxmlformats.org/officeDocument/2006/relationships" id="260" r:id="Rdd366fcaa1ee4f69"/>
    <p:sldId xmlns:r="http://schemas.openxmlformats.org/officeDocument/2006/relationships" id="261" r:id="R5e2b7608b79246bc"/>
    <p:sldId xmlns:r="http://schemas.openxmlformats.org/officeDocument/2006/relationships" id="262" r:id="R4d322fd5213341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ebb7023924e11" /><Relationship Type="http://schemas.openxmlformats.org/officeDocument/2006/relationships/slide" Target="/ppt/slides/slide1.xml" Id="R468b6b8d46374cec" /><Relationship Type="http://schemas.openxmlformats.org/officeDocument/2006/relationships/slide" Target="/ppt/slides/slide2.xml" Id="Rfff9a5da4e7d4452" /><Relationship Type="http://schemas.openxmlformats.org/officeDocument/2006/relationships/slide" Target="/ppt/slides/slide3.xml" Id="R8b6a14e1145e4aff" /><Relationship Type="http://schemas.openxmlformats.org/officeDocument/2006/relationships/slide" Target="/ppt/slides/slide4.xml" Id="R1934240294b74d6e" /><Relationship Type="http://schemas.openxmlformats.org/officeDocument/2006/relationships/slide" Target="/ppt/slides/slide5.xml" Id="Rdd366fcaa1ee4f69" /><Relationship Type="http://schemas.openxmlformats.org/officeDocument/2006/relationships/slide" Target="/ppt/slides/slide6.xml" Id="R5e2b7608b79246bc" /><Relationship Type="http://schemas.openxmlformats.org/officeDocument/2006/relationships/slide" Target="/ppt/slides/slide7.xml" Id="R4d322fd5213341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a78110914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7f51814734f14" /><Relationship Type="http://schemas.openxmlformats.org/officeDocument/2006/relationships/theme" Target="/ppt/slideMasters/theme/theme1.xml" Id="Rf0034c6d8d66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47f5181473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272f4fce44e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6294d94404a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58a916a51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517558d734f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0eb19ab91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131d0c3fc4d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e232db2e349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BYGGMESTEREN HØNEFOSS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HØNEFOSS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BYGGMESTEREN HØNEFOSS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HØNEFOSS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HØNEFOSS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HØNEFOSS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30 745 390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1 211 807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905 297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5 871 621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10 782 208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HØNEFOSS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 SANDVOLD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BMH EIENDOM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HØNEFOSS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Kilemokroken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15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985 432 767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HØNEFOSS AS</a:t>
            </a:r>
          </a:p>
        </p:txBody>
      </p:sp>
    </p:spTree>
  </p:cSld>
  <p:clrMapOvr>
    <a:masterClrMapping xmlns:a="http://schemas.openxmlformats.org/drawingml/2006/main"/>
  </p:clrMapOvr>
</p:sld>
</file>