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4f543da94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419344136485f"/>
  </p:sldMasterIdLst>
  <p:sldIdLst>
    <p:sldId xmlns:r="http://schemas.openxmlformats.org/officeDocument/2006/relationships" id="256" r:id="R568d260b6d024e96"/>
    <p:sldId xmlns:r="http://schemas.openxmlformats.org/officeDocument/2006/relationships" id="257" r:id="R005cd43d61674671"/>
    <p:sldId xmlns:r="http://schemas.openxmlformats.org/officeDocument/2006/relationships" id="258" r:id="R30b6dbba1f3a45f3"/>
    <p:sldId xmlns:r="http://schemas.openxmlformats.org/officeDocument/2006/relationships" id="259" r:id="Rb6b7be47e71149ad"/>
    <p:sldId xmlns:r="http://schemas.openxmlformats.org/officeDocument/2006/relationships" id="260" r:id="R377347a25d1b4b26"/>
    <p:sldId xmlns:r="http://schemas.openxmlformats.org/officeDocument/2006/relationships" id="261" r:id="Rdac43d78bbeb4744"/>
    <p:sldId xmlns:r="http://schemas.openxmlformats.org/officeDocument/2006/relationships" id="262" r:id="R4045d6e91270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419344136485f" /><Relationship Type="http://schemas.openxmlformats.org/officeDocument/2006/relationships/slide" Target="/ppt/slides/slide1.xml" Id="R568d260b6d024e96" /><Relationship Type="http://schemas.openxmlformats.org/officeDocument/2006/relationships/slide" Target="/ppt/slides/slide2.xml" Id="R005cd43d61674671" /><Relationship Type="http://schemas.openxmlformats.org/officeDocument/2006/relationships/slide" Target="/ppt/slides/slide3.xml" Id="R30b6dbba1f3a45f3" /><Relationship Type="http://schemas.openxmlformats.org/officeDocument/2006/relationships/slide" Target="/ppt/slides/slide4.xml" Id="Rb6b7be47e71149ad" /><Relationship Type="http://schemas.openxmlformats.org/officeDocument/2006/relationships/slide" Target="/ppt/slides/slide5.xml" Id="R377347a25d1b4b26" /><Relationship Type="http://schemas.openxmlformats.org/officeDocument/2006/relationships/slide" Target="/ppt/slides/slide6.xml" Id="Rdac43d78bbeb4744" /><Relationship Type="http://schemas.openxmlformats.org/officeDocument/2006/relationships/slide" Target="/ppt/slides/slide7.xml" Id="R4045d6e91270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e7f8baae1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e23b066344c6f" /><Relationship Type="http://schemas.openxmlformats.org/officeDocument/2006/relationships/theme" Target="/ppt/slideMasters/theme/theme1.xml" Id="R5dcf7a0a5c0e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e23b06634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4abe1fae1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56894770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7876b0ac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5f0748580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2e30c632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cdf5081b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373610eee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BORGEN INVESTMENT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INVESTMENT GROUP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9 283 686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208 667 358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208 677 881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 INVESTMENT HOLDINGS LLC  –  62,4 %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NORWAY LLC  –  37,6 %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985 386 196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