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0358e3d6c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81c71a0894049"/>
  </p:sldMasterIdLst>
  <p:sldIdLst>
    <p:sldId xmlns:r="http://schemas.openxmlformats.org/officeDocument/2006/relationships" id="256" r:id="R4993ab6af06e4b61"/>
    <p:sldId xmlns:r="http://schemas.openxmlformats.org/officeDocument/2006/relationships" id="257" r:id="Rad911ab7d00d468c"/>
    <p:sldId xmlns:r="http://schemas.openxmlformats.org/officeDocument/2006/relationships" id="258" r:id="R82c73058e27d4351"/>
    <p:sldId xmlns:r="http://schemas.openxmlformats.org/officeDocument/2006/relationships" id="259" r:id="R4c8bd0b8f77b4d1b"/>
    <p:sldId xmlns:r="http://schemas.openxmlformats.org/officeDocument/2006/relationships" id="260" r:id="R9d3077db8f6b4941"/>
    <p:sldId xmlns:r="http://schemas.openxmlformats.org/officeDocument/2006/relationships" id="261" r:id="Rb1c219bf1784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81c71a0894049" /><Relationship Type="http://schemas.openxmlformats.org/officeDocument/2006/relationships/slide" Target="/ppt/slides/slide1.xml" Id="R4993ab6af06e4b61" /><Relationship Type="http://schemas.openxmlformats.org/officeDocument/2006/relationships/slide" Target="/ppt/slides/slide2.xml" Id="Rad911ab7d00d468c" /><Relationship Type="http://schemas.openxmlformats.org/officeDocument/2006/relationships/slide" Target="/ppt/slides/slide3.xml" Id="R82c73058e27d4351" /><Relationship Type="http://schemas.openxmlformats.org/officeDocument/2006/relationships/slide" Target="/ppt/slides/slide4.xml" Id="R4c8bd0b8f77b4d1b" /><Relationship Type="http://schemas.openxmlformats.org/officeDocument/2006/relationships/slide" Target="/ppt/slides/slide5.xml" Id="R9d3077db8f6b4941" /><Relationship Type="http://schemas.openxmlformats.org/officeDocument/2006/relationships/slide" Target="/ppt/slides/slide6.xml" Id="Rb1c219bf1784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ded821224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5e52a2f14437" /><Relationship Type="http://schemas.openxmlformats.org/officeDocument/2006/relationships/theme" Target="/ppt/slideMasters/theme/theme1.xml" Id="R413d45918f2c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a5e52a2f1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7d3962a5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f62e1544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b5f75089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12bee812d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33849238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75e2b77d4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