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13ce8c5183b438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2fb81912c124b4a"/>
  </p:sldMasterIdLst>
  <p:sldIdLst>
    <p:sldId xmlns:r="http://schemas.openxmlformats.org/officeDocument/2006/relationships" id="256" r:id="R3a7183c6ae094b55"/>
    <p:sldId xmlns:r="http://schemas.openxmlformats.org/officeDocument/2006/relationships" id="257" r:id="R01092f1ec2b64a29"/>
    <p:sldId xmlns:r="http://schemas.openxmlformats.org/officeDocument/2006/relationships" id="258" r:id="R452aaf6bed71494a"/>
    <p:sldId xmlns:r="http://schemas.openxmlformats.org/officeDocument/2006/relationships" id="259" r:id="R1190d59ce52147b1"/>
    <p:sldId xmlns:r="http://schemas.openxmlformats.org/officeDocument/2006/relationships" id="260" r:id="R32ca6e99d33a4252"/>
    <p:sldId xmlns:r="http://schemas.openxmlformats.org/officeDocument/2006/relationships" id="261" r:id="R7be63587167c45ea"/>
    <p:sldId xmlns:r="http://schemas.openxmlformats.org/officeDocument/2006/relationships" id="262" r:id="Rf93c6c6ace1845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fb81912c124b4a" /><Relationship Type="http://schemas.openxmlformats.org/officeDocument/2006/relationships/slide" Target="/ppt/slides/slide1.xml" Id="R3a7183c6ae094b55" /><Relationship Type="http://schemas.openxmlformats.org/officeDocument/2006/relationships/slide" Target="/ppt/slides/slide2.xml" Id="R01092f1ec2b64a29" /><Relationship Type="http://schemas.openxmlformats.org/officeDocument/2006/relationships/slide" Target="/ppt/slides/slide3.xml" Id="R452aaf6bed71494a" /><Relationship Type="http://schemas.openxmlformats.org/officeDocument/2006/relationships/slide" Target="/ppt/slides/slide4.xml" Id="R1190d59ce52147b1" /><Relationship Type="http://schemas.openxmlformats.org/officeDocument/2006/relationships/slide" Target="/ppt/slides/slide5.xml" Id="R32ca6e99d33a4252" /><Relationship Type="http://schemas.openxmlformats.org/officeDocument/2006/relationships/slide" Target="/ppt/slides/slide6.xml" Id="R7be63587167c45ea" /><Relationship Type="http://schemas.openxmlformats.org/officeDocument/2006/relationships/slide" Target="/ppt/slides/slide7.xml" Id="Rf93c6c6ace1845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3f6cd07cc447e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d4af53d2cf47d0" /><Relationship Type="http://schemas.openxmlformats.org/officeDocument/2006/relationships/theme" Target="/ppt/slideMasters/theme/theme1.xml" Id="R77fbffa8d63347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9d4af53d2cf47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b3d1988f494b9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19282417344a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5d6e2315534e6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91ed47c9cf4d5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2bcf27da644ad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058cbc237348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9bc5469ec5459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SVEUM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SVEUM EIENDOM AS ble etablert [år] og holder til i Gjøvik.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9 278 106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3 220 983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−639 851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23 352 651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82 990 412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SVEUM  –  39,0 %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SVEUM  –  30,2 %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 SVEUM  –  21,7 %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CAMILLA NORDVIKEN SVEUM  –  1,8 %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HALVARD HAGBERG SVEUM  –  1,8 %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JANNIKE SVEUM PEDERSEN  –  1,8 %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SVEUM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Rambekkvegen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2816 Gjøvik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985 385 114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SVEUM EIENDOM AS</a:t>
            </a:r>
          </a:p>
        </p:txBody>
      </p:sp>
    </p:spTree>
  </p:cSld>
  <p:clrMapOvr>
    <a:masterClrMapping xmlns:a="http://schemas.openxmlformats.org/drawingml/2006/main"/>
  </p:clrMapOvr>
</p:sld>
</file>