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568aeac7f443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f42896596b42be"/>
  </p:sldMasterIdLst>
  <p:sldIdLst>
    <p:sldId xmlns:r="http://schemas.openxmlformats.org/officeDocument/2006/relationships" id="256" r:id="Rf7d95c9a5ee24e24"/>
    <p:sldId xmlns:r="http://schemas.openxmlformats.org/officeDocument/2006/relationships" id="257" r:id="R984e290e518b4c4a"/>
    <p:sldId xmlns:r="http://schemas.openxmlformats.org/officeDocument/2006/relationships" id="258" r:id="Rdb584e8694984761"/>
    <p:sldId xmlns:r="http://schemas.openxmlformats.org/officeDocument/2006/relationships" id="259" r:id="R0d8a4b9ab67848ec"/>
    <p:sldId xmlns:r="http://schemas.openxmlformats.org/officeDocument/2006/relationships" id="260" r:id="Rb459fd4541524e39"/>
    <p:sldId xmlns:r="http://schemas.openxmlformats.org/officeDocument/2006/relationships" id="261" r:id="Rd3d505e8863e46d7"/>
    <p:sldId xmlns:r="http://schemas.openxmlformats.org/officeDocument/2006/relationships" id="262" r:id="R640c23d0c45747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42896596b42be" /><Relationship Type="http://schemas.openxmlformats.org/officeDocument/2006/relationships/slide" Target="/ppt/slides/slide1.xml" Id="Rf7d95c9a5ee24e24" /><Relationship Type="http://schemas.openxmlformats.org/officeDocument/2006/relationships/slide" Target="/ppt/slides/slide2.xml" Id="R984e290e518b4c4a" /><Relationship Type="http://schemas.openxmlformats.org/officeDocument/2006/relationships/slide" Target="/ppt/slides/slide3.xml" Id="Rdb584e8694984761" /><Relationship Type="http://schemas.openxmlformats.org/officeDocument/2006/relationships/slide" Target="/ppt/slides/slide4.xml" Id="R0d8a4b9ab67848ec" /><Relationship Type="http://schemas.openxmlformats.org/officeDocument/2006/relationships/slide" Target="/ppt/slides/slide5.xml" Id="Rb459fd4541524e39" /><Relationship Type="http://schemas.openxmlformats.org/officeDocument/2006/relationships/slide" Target="/ppt/slides/slide6.xml" Id="Rd3d505e8863e46d7" /><Relationship Type="http://schemas.openxmlformats.org/officeDocument/2006/relationships/slide" Target="/ppt/slides/slide7.xml" Id="R640c23d0c45747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64bc1e4514e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62a2826974dc8" /><Relationship Type="http://schemas.openxmlformats.org/officeDocument/2006/relationships/theme" Target="/ppt/slideMasters/theme/theme1.xml" Id="R0c242750ce7c46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62a282697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b8aac9f8a4f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b8584f8b042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c675950a541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7b645eddc44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81333124443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792a9ae4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6c0241d46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NEF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2 797 366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4 183 701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18 218 299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DAGFINN BRENNVIK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Baglervegen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985 376 816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NEF AS</a:t>
            </a:r>
          </a:p>
        </p:txBody>
      </p:sp>
    </p:spTree>
  </p:cSld>
  <p:clrMapOvr>
    <a:masterClrMapping xmlns:a="http://schemas.openxmlformats.org/drawingml/2006/main"/>
  </p:clrMapOvr>
</p:sld>
</file>