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9622a965354e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77e13276d446b6"/>
  </p:sldMasterIdLst>
  <p:sldIdLst>
    <p:sldId xmlns:r="http://schemas.openxmlformats.org/officeDocument/2006/relationships" id="256" r:id="R4790a24708b043e7"/>
    <p:sldId xmlns:r="http://schemas.openxmlformats.org/officeDocument/2006/relationships" id="257" r:id="R684c3537a1164662"/>
    <p:sldId xmlns:r="http://schemas.openxmlformats.org/officeDocument/2006/relationships" id="258" r:id="R80369b0d06b44be9"/>
    <p:sldId xmlns:r="http://schemas.openxmlformats.org/officeDocument/2006/relationships" id="259" r:id="Re4600a9fb6af40fc"/>
    <p:sldId xmlns:r="http://schemas.openxmlformats.org/officeDocument/2006/relationships" id="260" r:id="Re7e35b10f52842ba"/>
    <p:sldId xmlns:r="http://schemas.openxmlformats.org/officeDocument/2006/relationships" id="261" r:id="R6d155a429a404f3b"/>
    <p:sldId xmlns:r="http://schemas.openxmlformats.org/officeDocument/2006/relationships" id="262" r:id="R702d660d73b749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77e13276d446b6" /><Relationship Type="http://schemas.openxmlformats.org/officeDocument/2006/relationships/slide" Target="/ppt/slides/slide1.xml" Id="R4790a24708b043e7" /><Relationship Type="http://schemas.openxmlformats.org/officeDocument/2006/relationships/slide" Target="/ppt/slides/slide2.xml" Id="R684c3537a1164662" /><Relationship Type="http://schemas.openxmlformats.org/officeDocument/2006/relationships/slide" Target="/ppt/slides/slide3.xml" Id="R80369b0d06b44be9" /><Relationship Type="http://schemas.openxmlformats.org/officeDocument/2006/relationships/slide" Target="/ppt/slides/slide4.xml" Id="Re4600a9fb6af40fc" /><Relationship Type="http://schemas.openxmlformats.org/officeDocument/2006/relationships/slide" Target="/ppt/slides/slide5.xml" Id="Re7e35b10f52842ba" /><Relationship Type="http://schemas.openxmlformats.org/officeDocument/2006/relationships/slide" Target="/ppt/slides/slide6.xml" Id="R6d155a429a404f3b" /><Relationship Type="http://schemas.openxmlformats.org/officeDocument/2006/relationships/slide" Target="/ppt/slides/slide7.xml" Id="R702d660d73b749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39d5d5651f4e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11de1044945ed" /><Relationship Type="http://schemas.openxmlformats.org/officeDocument/2006/relationships/theme" Target="/ppt/slideMasters/theme/theme1.xml" Id="R8d767ab7b45549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211de1044945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eafddf0d874a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eb653c72e43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9f12336ba4a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e03ce5157846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5e4353e8340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181432f87a4d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b54425aadf4f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HAFJELL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HAFJELL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HAFJELL MASKIN AS ble etablert [år] og holder til i Øyer.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HAFJELL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HAFJELL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HAFJELL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136 000 626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9 354 621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6 265 019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30 865 474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88 657 110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HAFJELL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VESTSIDEN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HAFJELL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Fiskehusvegen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2636 Øyer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42 80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stig@norgesski.no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985 369 771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HAFJELL MASKIN AS</a:t>
            </a:r>
          </a:p>
        </p:txBody>
      </p:sp>
    </p:spTree>
  </p:cSld>
  <p:clrMapOvr>
    <a:masterClrMapping xmlns:a="http://schemas.openxmlformats.org/drawingml/2006/main"/>
  </p:clrMapOvr>
</p:sld>
</file>